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8" r:id="rId1"/>
  </p:sldMasterIdLst>
  <p:notesMasterIdLst>
    <p:notesMasterId r:id="rId40"/>
  </p:notesMasterIdLst>
  <p:handoutMasterIdLst>
    <p:handoutMasterId r:id="rId41"/>
  </p:handoutMasterIdLst>
  <p:sldIdLst>
    <p:sldId id="273" r:id="rId2"/>
    <p:sldId id="285" r:id="rId3"/>
    <p:sldId id="299" r:id="rId4"/>
    <p:sldId id="306" r:id="rId5"/>
    <p:sldId id="301" r:id="rId6"/>
    <p:sldId id="302" r:id="rId7"/>
    <p:sldId id="303" r:id="rId8"/>
    <p:sldId id="304" r:id="rId9"/>
    <p:sldId id="305" r:id="rId10"/>
    <p:sldId id="324" r:id="rId11"/>
    <p:sldId id="327" r:id="rId12"/>
    <p:sldId id="328" r:id="rId13"/>
    <p:sldId id="308" r:id="rId14"/>
    <p:sldId id="311" r:id="rId15"/>
    <p:sldId id="312" r:id="rId16"/>
    <p:sldId id="310" r:id="rId17"/>
    <p:sldId id="309" r:id="rId18"/>
    <p:sldId id="298" r:id="rId19"/>
    <p:sldId id="325" r:id="rId20"/>
    <p:sldId id="287" r:id="rId21"/>
    <p:sldId id="313" r:id="rId22"/>
    <p:sldId id="314" r:id="rId23"/>
    <p:sldId id="315" r:id="rId24"/>
    <p:sldId id="331" r:id="rId25"/>
    <p:sldId id="332" r:id="rId26"/>
    <p:sldId id="316" r:id="rId27"/>
    <p:sldId id="326" r:id="rId28"/>
    <p:sldId id="329" r:id="rId29"/>
    <p:sldId id="317" r:id="rId30"/>
    <p:sldId id="318" r:id="rId31"/>
    <p:sldId id="319" r:id="rId32"/>
    <p:sldId id="320" r:id="rId33"/>
    <p:sldId id="321" r:id="rId34"/>
    <p:sldId id="322" r:id="rId35"/>
    <p:sldId id="323" r:id="rId36"/>
    <p:sldId id="333" r:id="rId37"/>
    <p:sldId id="334" r:id="rId38"/>
    <p:sldId id="330" r:id="rId39"/>
  </p:sldIdLst>
  <p:sldSz cx="12192000" cy="6858000"/>
  <p:notesSz cx="6858000" cy="9144000"/>
  <p:defaultTextStyle>
    <a:defPPr rtl="0">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82" d="100"/>
          <a:sy n="82" d="100"/>
        </p:scale>
        <p:origin x="720" y="72"/>
      </p:cViewPr>
      <p:guideLst/>
    </p:cSldViewPr>
  </p:slideViewPr>
  <p:outlineViewPr>
    <p:cViewPr>
      <p:scale>
        <a:sx n="33" d="100"/>
        <a:sy n="33" d="100"/>
      </p:scale>
      <p:origin x="0" y="-474"/>
    </p:cViewPr>
  </p:outlineViewPr>
  <p:notesTextViewPr>
    <p:cViewPr>
      <p:scale>
        <a:sx n="1" d="1"/>
        <a:sy n="1" d="1"/>
      </p:scale>
      <p:origin x="0" y="0"/>
    </p:cViewPr>
  </p:notesTextViewPr>
  <p:notesViewPr>
    <p:cSldViewPr snapToGrid="0">
      <p:cViewPr varScale="1">
        <p:scale>
          <a:sx n="80" d="100"/>
          <a:sy n="80" d="100"/>
        </p:scale>
        <p:origin x="314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91174202-076D-4FCC-BB1F-880F8A848A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b-NO"/>
          </a:p>
        </p:txBody>
      </p:sp>
      <p:sp>
        <p:nvSpPr>
          <p:cNvPr id="3" name="Plassholder for dato 2">
            <a:extLst>
              <a:ext uri="{FF2B5EF4-FFF2-40B4-BE49-F238E27FC236}">
                <a16:creationId xmlns:a16="http://schemas.microsoft.com/office/drawing/2014/main" id="{5FAD0C0A-72EF-4EA2-8D6C-4938445A10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718D659-7BAB-4538-B764-0E83A8E969AD}" type="datetime1">
              <a:rPr lang="nb-NO" smtClean="0"/>
              <a:t>11.06.2022</a:t>
            </a:fld>
            <a:endParaRPr lang="nb-NO"/>
          </a:p>
        </p:txBody>
      </p:sp>
      <p:sp>
        <p:nvSpPr>
          <p:cNvPr id="4" name="Plassholder for bunntekst 3">
            <a:extLst>
              <a:ext uri="{FF2B5EF4-FFF2-40B4-BE49-F238E27FC236}">
                <a16:creationId xmlns:a16="http://schemas.microsoft.com/office/drawing/2014/main" id="{58AB2131-4249-4045-A9F7-9BE0F73F06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b-NO"/>
          </a:p>
        </p:txBody>
      </p:sp>
      <p:sp>
        <p:nvSpPr>
          <p:cNvPr id="5" name="Plassholder for lysbildenummer 4">
            <a:extLst>
              <a:ext uri="{FF2B5EF4-FFF2-40B4-BE49-F238E27FC236}">
                <a16:creationId xmlns:a16="http://schemas.microsoft.com/office/drawing/2014/main" id="{72180F18-DB0C-473D-93EA-5E50BE9DE5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5F20474-88D6-46C9-AFA3-1C3CCC241887}" type="slidenum">
              <a:rPr lang="nb-NO" smtClean="0"/>
              <a:t>‹#›</a:t>
            </a:fld>
            <a:endParaRPr lang="nb-NO"/>
          </a:p>
        </p:txBody>
      </p:sp>
    </p:spTree>
    <p:extLst>
      <p:ext uri="{BB962C8B-B14F-4D97-AF65-F5344CB8AC3E}">
        <p14:creationId xmlns:p14="http://schemas.microsoft.com/office/powerpoint/2010/main" val="482191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b-NO" noProof="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4023BBE-AF2A-4505-843D-0ADFFE4DFBE4}" type="datetime1">
              <a:rPr lang="nb-NO" noProof="0" smtClean="0"/>
              <a:t>11.06.2022</a:t>
            </a:fld>
            <a:endParaRPr lang="nb-NO" noProof="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b-NO" noProof="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b-NO" noProof="0"/>
              <a:t>Klikk for å redigere tekststiler</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b-NO" noProof="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B68C18-1BF1-F447-95ED-60EAAE35426E}" type="slidenum">
              <a:rPr lang="nb-NO" noProof="0" smtClean="0"/>
              <a:t>‹#›</a:t>
            </a:fld>
            <a:endParaRPr lang="nb-NO" noProof="0"/>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a:t>
            </a:fld>
            <a:endParaRPr lang="nb-NO"/>
          </a:p>
        </p:txBody>
      </p:sp>
    </p:spTree>
    <p:extLst>
      <p:ext uri="{BB962C8B-B14F-4D97-AF65-F5344CB8AC3E}">
        <p14:creationId xmlns:p14="http://schemas.microsoft.com/office/powerpoint/2010/main" val="346111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10</a:t>
            </a:fld>
            <a:endParaRPr lang="nb-NO"/>
          </a:p>
        </p:txBody>
      </p:sp>
    </p:spTree>
    <p:extLst>
      <p:ext uri="{BB962C8B-B14F-4D97-AF65-F5344CB8AC3E}">
        <p14:creationId xmlns:p14="http://schemas.microsoft.com/office/powerpoint/2010/main" val="65904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11</a:t>
            </a:fld>
            <a:endParaRPr lang="nb-NO"/>
          </a:p>
        </p:txBody>
      </p:sp>
    </p:spTree>
    <p:extLst>
      <p:ext uri="{BB962C8B-B14F-4D97-AF65-F5344CB8AC3E}">
        <p14:creationId xmlns:p14="http://schemas.microsoft.com/office/powerpoint/2010/main" val="1849157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12</a:t>
            </a:fld>
            <a:endParaRPr lang="nb-NO"/>
          </a:p>
        </p:txBody>
      </p:sp>
    </p:spTree>
    <p:extLst>
      <p:ext uri="{BB962C8B-B14F-4D97-AF65-F5344CB8AC3E}">
        <p14:creationId xmlns:p14="http://schemas.microsoft.com/office/powerpoint/2010/main" val="315578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13</a:t>
            </a:fld>
            <a:endParaRPr lang="nb-NO"/>
          </a:p>
        </p:txBody>
      </p:sp>
    </p:spTree>
    <p:extLst>
      <p:ext uri="{BB962C8B-B14F-4D97-AF65-F5344CB8AC3E}">
        <p14:creationId xmlns:p14="http://schemas.microsoft.com/office/powerpoint/2010/main" val="1541454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14</a:t>
            </a:fld>
            <a:endParaRPr lang="nb-NO"/>
          </a:p>
        </p:txBody>
      </p:sp>
    </p:spTree>
    <p:extLst>
      <p:ext uri="{BB962C8B-B14F-4D97-AF65-F5344CB8AC3E}">
        <p14:creationId xmlns:p14="http://schemas.microsoft.com/office/powerpoint/2010/main" val="146425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15</a:t>
            </a:fld>
            <a:endParaRPr lang="nb-NO"/>
          </a:p>
        </p:txBody>
      </p:sp>
    </p:spTree>
    <p:extLst>
      <p:ext uri="{BB962C8B-B14F-4D97-AF65-F5344CB8AC3E}">
        <p14:creationId xmlns:p14="http://schemas.microsoft.com/office/powerpoint/2010/main" val="336725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16</a:t>
            </a:fld>
            <a:endParaRPr lang="nb-NO"/>
          </a:p>
        </p:txBody>
      </p:sp>
    </p:spTree>
    <p:extLst>
      <p:ext uri="{BB962C8B-B14F-4D97-AF65-F5344CB8AC3E}">
        <p14:creationId xmlns:p14="http://schemas.microsoft.com/office/powerpoint/2010/main" val="896423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17</a:t>
            </a:fld>
            <a:endParaRPr lang="nb-NO"/>
          </a:p>
        </p:txBody>
      </p:sp>
    </p:spTree>
    <p:extLst>
      <p:ext uri="{BB962C8B-B14F-4D97-AF65-F5344CB8AC3E}">
        <p14:creationId xmlns:p14="http://schemas.microsoft.com/office/powerpoint/2010/main" val="178135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18</a:t>
            </a:fld>
            <a:endParaRPr lang="nb-NO"/>
          </a:p>
        </p:txBody>
      </p:sp>
    </p:spTree>
    <p:extLst>
      <p:ext uri="{BB962C8B-B14F-4D97-AF65-F5344CB8AC3E}">
        <p14:creationId xmlns:p14="http://schemas.microsoft.com/office/powerpoint/2010/main" val="311373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19</a:t>
            </a:fld>
            <a:endParaRPr lang="nb-NO"/>
          </a:p>
        </p:txBody>
      </p:sp>
    </p:spTree>
    <p:extLst>
      <p:ext uri="{BB962C8B-B14F-4D97-AF65-F5344CB8AC3E}">
        <p14:creationId xmlns:p14="http://schemas.microsoft.com/office/powerpoint/2010/main" val="388856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a:t>
            </a:fld>
            <a:endParaRPr lang="nb-NO"/>
          </a:p>
        </p:txBody>
      </p:sp>
    </p:spTree>
    <p:extLst>
      <p:ext uri="{BB962C8B-B14F-4D97-AF65-F5344CB8AC3E}">
        <p14:creationId xmlns:p14="http://schemas.microsoft.com/office/powerpoint/2010/main" val="2595188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20</a:t>
            </a:fld>
            <a:endParaRPr lang="nb-NO"/>
          </a:p>
        </p:txBody>
      </p:sp>
    </p:spTree>
    <p:extLst>
      <p:ext uri="{BB962C8B-B14F-4D97-AF65-F5344CB8AC3E}">
        <p14:creationId xmlns:p14="http://schemas.microsoft.com/office/powerpoint/2010/main" val="122950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21</a:t>
            </a:fld>
            <a:endParaRPr lang="nb-NO"/>
          </a:p>
        </p:txBody>
      </p:sp>
    </p:spTree>
    <p:extLst>
      <p:ext uri="{BB962C8B-B14F-4D97-AF65-F5344CB8AC3E}">
        <p14:creationId xmlns:p14="http://schemas.microsoft.com/office/powerpoint/2010/main" val="3411721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22</a:t>
            </a:fld>
            <a:endParaRPr lang="nb-NO"/>
          </a:p>
        </p:txBody>
      </p:sp>
    </p:spTree>
    <p:extLst>
      <p:ext uri="{BB962C8B-B14F-4D97-AF65-F5344CB8AC3E}">
        <p14:creationId xmlns:p14="http://schemas.microsoft.com/office/powerpoint/2010/main" val="4248840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23</a:t>
            </a:fld>
            <a:endParaRPr lang="nb-NO"/>
          </a:p>
        </p:txBody>
      </p:sp>
    </p:spTree>
    <p:extLst>
      <p:ext uri="{BB962C8B-B14F-4D97-AF65-F5344CB8AC3E}">
        <p14:creationId xmlns:p14="http://schemas.microsoft.com/office/powerpoint/2010/main" val="4143991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24</a:t>
            </a:fld>
            <a:endParaRPr lang="nb-NO"/>
          </a:p>
        </p:txBody>
      </p:sp>
    </p:spTree>
    <p:extLst>
      <p:ext uri="{BB962C8B-B14F-4D97-AF65-F5344CB8AC3E}">
        <p14:creationId xmlns:p14="http://schemas.microsoft.com/office/powerpoint/2010/main" val="744249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25</a:t>
            </a:fld>
            <a:endParaRPr lang="nb-NO"/>
          </a:p>
        </p:txBody>
      </p:sp>
    </p:spTree>
    <p:extLst>
      <p:ext uri="{BB962C8B-B14F-4D97-AF65-F5344CB8AC3E}">
        <p14:creationId xmlns:p14="http://schemas.microsoft.com/office/powerpoint/2010/main" val="1283586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26</a:t>
            </a:fld>
            <a:endParaRPr lang="nb-NO"/>
          </a:p>
        </p:txBody>
      </p:sp>
    </p:spTree>
    <p:extLst>
      <p:ext uri="{BB962C8B-B14F-4D97-AF65-F5344CB8AC3E}">
        <p14:creationId xmlns:p14="http://schemas.microsoft.com/office/powerpoint/2010/main" val="131744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27</a:t>
            </a:fld>
            <a:endParaRPr lang="nb-NO"/>
          </a:p>
        </p:txBody>
      </p:sp>
    </p:spTree>
    <p:extLst>
      <p:ext uri="{BB962C8B-B14F-4D97-AF65-F5344CB8AC3E}">
        <p14:creationId xmlns:p14="http://schemas.microsoft.com/office/powerpoint/2010/main" val="248584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28</a:t>
            </a:fld>
            <a:endParaRPr lang="nb-NO"/>
          </a:p>
        </p:txBody>
      </p:sp>
    </p:spTree>
    <p:extLst>
      <p:ext uri="{BB962C8B-B14F-4D97-AF65-F5344CB8AC3E}">
        <p14:creationId xmlns:p14="http://schemas.microsoft.com/office/powerpoint/2010/main" val="1504729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29</a:t>
            </a:fld>
            <a:endParaRPr lang="nb-NO"/>
          </a:p>
        </p:txBody>
      </p:sp>
    </p:spTree>
    <p:extLst>
      <p:ext uri="{BB962C8B-B14F-4D97-AF65-F5344CB8AC3E}">
        <p14:creationId xmlns:p14="http://schemas.microsoft.com/office/powerpoint/2010/main" val="239362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a:t>
            </a:fld>
            <a:endParaRPr lang="nb-NO"/>
          </a:p>
        </p:txBody>
      </p:sp>
    </p:spTree>
    <p:extLst>
      <p:ext uri="{BB962C8B-B14F-4D97-AF65-F5344CB8AC3E}">
        <p14:creationId xmlns:p14="http://schemas.microsoft.com/office/powerpoint/2010/main" val="1109502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30</a:t>
            </a:fld>
            <a:endParaRPr lang="nb-NO"/>
          </a:p>
        </p:txBody>
      </p:sp>
    </p:spTree>
    <p:extLst>
      <p:ext uri="{BB962C8B-B14F-4D97-AF65-F5344CB8AC3E}">
        <p14:creationId xmlns:p14="http://schemas.microsoft.com/office/powerpoint/2010/main" val="358258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31</a:t>
            </a:fld>
            <a:endParaRPr lang="nb-NO"/>
          </a:p>
        </p:txBody>
      </p:sp>
    </p:spTree>
    <p:extLst>
      <p:ext uri="{BB962C8B-B14F-4D97-AF65-F5344CB8AC3E}">
        <p14:creationId xmlns:p14="http://schemas.microsoft.com/office/powerpoint/2010/main" val="2082429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32</a:t>
            </a:fld>
            <a:endParaRPr lang="nb-NO"/>
          </a:p>
        </p:txBody>
      </p:sp>
    </p:spTree>
    <p:extLst>
      <p:ext uri="{BB962C8B-B14F-4D97-AF65-F5344CB8AC3E}">
        <p14:creationId xmlns:p14="http://schemas.microsoft.com/office/powerpoint/2010/main" val="3224705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33</a:t>
            </a:fld>
            <a:endParaRPr lang="nb-NO"/>
          </a:p>
        </p:txBody>
      </p:sp>
    </p:spTree>
    <p:extLst>
      <p:ext uri="{BB962C8B-B14F-4D97-AF65-F5344CB8AC3E}">
        <p14:creationId xmlns:p14="http://schemas.microsoft.com/office/powerpoint/2010/main" val="1524361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34</a:t>
            </a:fld>
            <a:endParaRPr lang="nb-NO"/>
          </a:p>
        </p:txBody>
      </p:sp>
    </p:spTree>
    <p:extLst>
      <p:ext uri="{BB962C8B-B14F-4D97-AF65-F5344CB8AC3E}">
        <p14:creationId xmlns:p14="http://schemas.microsoft.com/office/powerpoint/2010/main" val="2564259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35</a:t>
            </a:fld>
            <a:endParaRPr lang="nb-NO"/>
          </a:p>
        </p:txBody>
      </p:sp>
    </p:spTree>
    <p:extLst>
      <p:ext uri="{BB962C8B-B14F-4D97-AF65-F5344CB8AC3E}">
        <p14:creationId xmlns:p14="http://schemas.microsoft.com/office/powerpoint/2010/main" val="1483384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36</a:t>
            </a:fld>
            <a:endParaRPr lang="nb-NO"/>
          </a:p>
        </p:txBody>
      </p:sp>
    </p:spTree>
    <p:extLst>
      <p:ext uri="{BB962C8B-B14F-4D97-AF65-F5344CB8AC3E}">
        <p14:creationId xmlns:p14="http://schemas.microsoft.com/office/powerpoint/2010/main" val="74570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37</a:t>
            </a:fld>
            <a:endParaRPr lang="nb-NO"/>
          </a:p>
        </p:txBody>
      </p:sp>
    </p:spTree>
    <p:extLst>
      <p:ext uri="{BB962C8B-B14F-4D97-AF65-F5344CB8AC3E}">
        <p14:creationId xmlns:p14="http://schemas.microsoft.com/office/powerpoint/2010/main" val="2123194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38</a:t>
            </a:fld>
            <a:endParaRPr lang="nb-NO"/>
          </a:p>
        </p:txBody>
      </p:sp>
    </p:spTree>
    <p:extLst>
      <p:ext uri="{BB962C8B-B14F-4D97-AF65-F5344CB8AC3E}">
        <p14:creationId xmlns:p14="http://schemas.microsoft.com/office/powerpoint/2010/main" val="392136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4</a:t>
            </a:fld>
            <a:endParaRPr lang="nb-NO"/>
          </a:p>
        </p:txBody>
      </p:sp>
    </p:spTree>
    <p:extLst>
      <p:ext uri="{BB962C8B-B14F-4D97-AF65-F5344CB8AC3E}">
        <p14:creationId xmlns:p14="http://schemas.microsoft.com/office/powerpoint/2010/main" val="424127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5</a:t>
            </a:fld>
            <a:endParaRPr lang="nb-NO"/>
          </a:p>
        </p:txBody>
      </p:sp>
    </p:spTree>
    <p:extLst>
      <p:ext uri="{BB962C8B-B14F-4D97-AF65-F5344CB8AC3E}">
        <p14:creationId xmlns:p14="http://schemas.microsoft.com/office/powerpoint/2010/main" val="382402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6</a:t>
            </a:fld>
            <a:endParaRPr lang="nb-NO"/>
          </a:p>
        </p:txBody>
      </p:sp>
    </p:spTree>
    <p:extLst>
      <p:ext uri="{BB962C8B-B14F-4D97-AF65-F5344CB8AC3E}">
        <p14:creationId xmlns:p14="http://schemas.microsoft.com/office/powerpoint/2010/main" val="202859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7</a:t>
            </a:fld>
            <a:endParaRPr lang="nb-NO"/>
          </a:p>
        </p:txBody>
      </p:sp>
    </p:spTree>
    <p:extLst>
      <p:ext uri="{BB962C8B-B14F-4D97-AF65-F5344CB8AC3E}">
        <p14:creationId xmlns:p14="http://schemas.microsoft.com/office/powerpoint/2010/main" val="4135817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8</a:t>
            </a:fld>
            <a:endParaRPr lang="nb-NO"/>
          </a:p>
        </p:txBody>
      </p:sp>
    </p:spTree>
    <p:extLst>
      <p:ext uri="{BB962C8B-B14F-4D97-AF65-F5344CB8AC3E}">
        <p14:creationId xmlns:p14="http://schemas.microsoft.com/office/powerpoint/2010/main" val="3014053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9</a:t>
            </a:fld>
            <a:endParaRPr lang="nb-NO"/>
          </a:p>
        </p:txBody>
      </p:sp>
    </p:spTree>
    <p:extLst>
      <p:ext uri="{BB962C8B-B14F-4D97-AF65-F5344CB8AC3E}">
        <p14:creationId xmlns:p14="http://schemas.microsoft.com/office/powerpoint/2010/main" val="397308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bg>
      <p:bgRef idx="1001">
        <a:schemeClr val="bg2"/>
      </p:bgRef>
    </p:bg>
    <p:spTree>
      <p:nvGrpSpPr>
        <p:cNvPr id="1" name=""/>
        <p:cNvGrpSpPr/>
        <p:nvPr/>
      </p:nvGrpSpPr>
      <p:grpSpPr>
        <a:xfrm>
          <a:off x="0" y="0"/>
          <a:ext cx="0" cy="0"/>
          <a:chOff x="0" y="0"/>
          <a:chExt cx="0" cy="0"/>
        </a:xfrm>
      </p:grpSpPr>
      <p:sp>
        <p:nvSpPr>
          <p:cNvPr id="12" name="Frihåndsform 6" title="Figur for sidetall"/>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tel 1"/>
          <p:cNvSpPr>
            <a:spLocks noGrp="1"/>
          </p:cNvSpPr>
          <p:nvPr>
            <p:ph type="ctrTitle" hasCustomPrompt="1"/>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nb-NO" noProof="0"/>
              <a:t>Klikk for å redigere tittelstil i malen</a:t>
            </a:r>
          </a:p>
        </p:txBody>
      </p:sp>
      <p:sp>
        <p:nvSpPr>
          <p:cNvPr id="3" name="Undertittel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noProof="0"/>
              <a:t>Klikk for å redigere undertittelstil i malen</a:t>
            </a:r>
          </a:p>
        </p:txBody>
      </p:sp>
      <p:cxnSp>
        <p:nvCxnSpPr>
          <p:cNvPr id="9" name="Rett linje 8" title="Loddrett hjelpelinj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lassholder for bilde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rtlCol="0" anchor="ctr"/>
          <a:lstStyle>
            <a:lvl1pPr marL="0" indent="0" algn="ctr">
              <a:buNone/>
              <a:defRPr i="1"/>
            </a:lvl1pPr>
          </a:lstStyle>
          <a:p>
            <a:pPr rtl="0"/>
            <a:r>
              <a:rPr lang="nb-NO" noProof="0"/>
              <a:t>Sett inn stående bilde</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med bildetekst">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559678"/>
            <a:ext cx="3833906" cy="2221622"/>
          </a:xfrm>
        </p:spPr>
        <p:txBody>
          <a:bodyPr rtlCol="0" anchor="b"/>
          <a:lstStyle>
            <a:lvl1pPr>
              <a:defRPr>
                <a:solidFill>
                  <a:schemeClr val="bg1"/>
                </a:solidFill>
              </a:defRPr>
            </a:lvl1pPr>
          </a:lstStyle>
          <a:p>
            <a:pPr rtl="0"/>
            <a:r>
              <a:rPr lang="nb-NO" noProof="0"/>
              <a:t>Klikk for å redigere tittelstil i malen</a:t>
            </a:r>
          </a:p>
        </p:txBody>
      </p:sp>
      <p:sp>
        <p:nvSpPr>
          <p:cNvPr id="4" name="Plassholder for dato 3"/>
          <p:cNvSpPr>
            <a:spLocks noGrp="1"/>
          </p:cNvSpPr>
          <p:nvPr>
            <p:ph type="dt" sz="half" idx="10"/>
          </p:nvPr>
        </p:nvSpPr>
        <p:spPr/>
        <p:txBody>
          <a:bodyPr rtlCol="0"/>
          <a:lstStyle>
            <a:lvl1pPr>
              <a:defRPr>
                <a:solidFill>
                  <a:schemeClr val="bg1"/>
                </a:solidFill>
              </a:defRPr>
            </a:lvl1pPr>
          </a:lstStyle>
          <a:p>
            <a:pPr rtl="0"/>
            <a:fld id="{DCC24D40-3DFE-45C8-9C45-129A7B6014AF}"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lvl1pPr>
              <a:defRPr>
                <a:solidFill>
                  <a:schemeClr val="bg1"/>
                </a:solidFill>
              </a:defRPr>
            </a:lvl1pPr>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20" name="Plassholder for tekst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ssholder for innhold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 med bildetekst">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559678"/>
            <a:ext cx="3833906" cy="2221622"/>
          </a:xfrm>
        </p:spPr>
        <p:txBody>
          <a:bodyPr rtlCol="0" anchor="b"/>
          <a:lstStyle>
            <a:lvl1pPr>
              <a:defRPr>
                <a:solidFill>
                  <a:schemeClr val="bg1"/>
                </a:solidFill>
              </a:defRPr>
            </a:lvl1pPr>
          </a:lstStyle>
          <a:p>
            <a:pPr rtl="0"/>
            <a:r>
              <a:rPr lang="nb-NO" noProof="0"/>
              <a:t>Klikk for å redigere tittelstil i malen</a:t>
            </a:r>
          </a:p>
        </p:txBody>
      </p:sp>
      <p:sp>
        <p:nvSpPr>
          <p:cNvPr id="4" name="Plassholder for dato 3"/>
          <p:cNvSpPr>
            <a:spLocks noGrp="1"/>
          </p:cNvSpPr>
          <p:nvPr>
            <p:ph type="dt" sz="half" idx="10"/>
          </p:nvPr>
        </p:nvSpPr>
        <p:spPr/>
        <p:txBody>
          <a:bodyPr rtlCol="0"/>
          <a:lstStyle>
            <a:lvl1pPr>
              <a:defRPr>
                <a:solidFill>
                  <a:schemeClr val="bg1"/>
                </a:solidFill>
              </a:defRPr>
            </a:lvl1pPr>
          </a:lstStyle>
          <a:p>
            <a:pPr rtl="0"/>
            <a:fld id="{DF37BD59-FC64-409B-840D-A22B773F42BF}"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lvl1pPr>
              <a:defRPr>
                <a:solidFill>
                  <a:schemeClr val="bg1"/>
                </a:solidFill>
              </a:defRPr>
            </a:lvl1pPr>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20" name="Plassholder for tekst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ssholder for bilde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rtlCol="0" anchor="ctr"/>
          <a:lstStyle>
            <a:lvl1pPr marL="0" indent="0" algn="ctr">
              <a:buNone/>
              <a:defRPr/>
            </a:lvl1pPr>
          </a:lstStyle>
          <a:p>
            <a:pPr rtl="0"/>
            <a:r>
              <a:rPr lang="nb-NO" noProof="0"/>
              <a:t>Klikk på ikonet for å legge til et bilde</a:t>
            </a:r>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559677"/>
            <a:ext cx="3833906" cy="5274923"/>
          </a:xfrm>
        </p:spPr>
        <p:txBody>
          <a:bodyPr rtlCol="0" anchor="b"/>
          <a:lstStyle>
            <a:lvl1pPr>
              <a:defRPr>
                <a:solidFill>
                  <a:schemeClr val="bg1"/>
                </a:solidFill>
              </a:defRPr>
            </a:lvl1pPr>
          </a:lstStyle>
          <a:p>
            <a:pPr rtl="0"/>
            <a:r>
              <a:rPr lang="nb-NO" noProof="0"/>
              <a:t>Klikk for å redigere tittelstil i malen</a:t>
            </a:r>
          </a:p>
        </p:txBody>
      </p:sp>
      <p:sp>
        <p:nvSpPr>
          <p:cNvPr id="4" name="Plassholder for dato 3"/>
          <p:cNvSpPr>
            <a:spLocks noGrp="1"/>
          </p:cNvSpPr>
          <p:nvPr>
            <p:ph type="dt" sz="half" idx="10"/>
          </p:nvPr>
        </p:nvSpPr>
        <p:spPr/>
        <p:txBody>
          <a:bodyPr rtlCol="0"/>
          <a:lstStyle>
            <a:lvl1pPr>
              <a:defRPr>
                <a:solidFill>
                  <a:schemeClr val="bg1"/>
                </a:solidFill>
              </a:defRPr>
            </a:lvl1pPr>
          </a:lstStyle>
          <a:p>
            <a:pPr rtl="0"/>
            <a:fld id="{B13CA5A4-FD05-46C8-8B3D-8AC34FA562CA}"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lvl1pPr>
              <a:defRPr>
                <a:solidFill>
                  <a:schemeClr val="bg1"/>
                </a:solidFill>
              </a:defRPr>
            </a:lvl1pPr>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Plassholder for innhold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rtlCol="0"/>
          <a:lstStyle/>
          <a:p>
            <a:pPr rtl="0"/>
            <a:r>
              <a:rPr lang="nb-NO" noProof="0"/>
              <a:t>Klikk for å redigere tittelstil i malen</a:t>
            </a:r>
          </a:p>
        </p:txBody>
      </p:sp>
      <p:sp>
        <p:nvSpPr>
          <p:cNvPr id="3" name="Plassholder for innhold 2"/>
          <p:cNvSpPr>
            <a:spLocks noGrp="1"/>
          </p:cNvSpPr>
          <p:nvPr>
            <p:ph sz="half" idx="1"/>
          </p:nvPr>
        </p:nvSpPr>
        <p:spPr>
          <a:xfrm>
            <a:off x="5181600" y="540628"/>
            <a:ext cx="6248400" cy="2488946"/>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4" name="Plassholder for innhold 3"/>
          <p:cNvSpPr>
            <a:spLocks noGrp="1"/>
          </p:cNvSpPr>
          <p:nvPr>
            <p:ph sz="half" idx="2"/>
          </p:nvPr>
        </p:nvSpPr>
        <p:spPr>
          <a:xfrm>
            <a:off x="5181600" y="3712467"/>
            <a:ext cx="6248400" cy="2482228"/>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5" name="Plassholder for dato 4"/>
          <p:cNvSpPr>
            <a:spLocks noGrp="1"/>
          </p:cNvSpPr>
          <p:nvPr>
            <p:ph type="dt" sz="half" idx="10"/>
          </p:nvPr>
        </p:nvSpPr>
        <p:spPr/>
        <p:txBody>
          <a:bodyPr rtlCol="0"/>
          <a:lstStyle/>
          <a:p>
            <a:pPr rtl="0"/>
            <a:fld id="{1BC2342C-C038-4583-AA74-DA34B3AF3F97}" type="datetime1">
              <a:rPr lang="nb-NO" noProof="0" smtClean="0"/>
              <a:t>11.06.2022</a:t>
            </a:fld>
            <a:endParaRPr lang="nb-NO" noProof="0"/>
          </a:p>
        </p:txBody>
      </p:sp>
      <p:sp>
        <p:nvSpPr>
          <p:cNvPr id="6" name="Plassholder for bunntekst 5"/>
          <p:cNvSpPr>
            <a:spLocks noGrp="1"/>
          </p:cNvSpPr>
          <p:nvPr>
            <p:ph type="ftr" sz="quarter" idx="11"/>
          </p:nvPr>
        </p:nvSpPr>
        <p:spPr/>
        <p:txBody>
          <a:bodyPr rtlCol="0"/>
          <a:lstStyle/>
          <a:p>
            <a:pPr rtl="0"/>
            <a:endParaRPr lang="nb-NO" noProof="0"/>
          </a:p>
        </p:txBody>
      </p:sp>
      <p:sp>
        <p:nvSpPr>
          <p:cNvPr id="7" name="Plassholder for lysbildenummer 6"/>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762000" y="557784"/>
            <a:ext cx="3831336" cy="4956048"/>
          </a:xfrm>
        </p:spPr>
        <p:txBody>
          <a:bodyPr rtlCol="0"/>
          <a:lstStyle/>
          <a:p>
            <a:pPr rtl="0"/>
            <a:r>
              <a:rPr lang="nb-NO" noProof="0"/>
              <a:t>Klikk for å redigere tittelstil i malen</a:t>
            </a:r>
          </a:p>
        </p:txBody>
      </p:sp>
      <p:sp>
        <p:nvSpPr>
          <p:cNvPr id="3" name="Plassholder for tekst 2"/>
          <p:cNvSpPr>
            <a:spLocks noGrp="1"/>
          </p:cNvSpPr>
          <p:nvPr>
            <p:ph type="body" idx="1"/>
          </p:nvPr>
        </p:nvSpPr>
        <p:spPr>
          <a:xfrm>
            <a:off x="5181600" y="558065"/>
            <a:ext cx="6245352" cy="914400"/>
          </a:xfrm>
        </p:spPr>
        <p:txBody>
          <a:bodyPr rtlCol="0"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noProof="0"/>
              <a:t>Klikk for å redigere tekststiler i malen</a:t>
            </a:r>
          </a:p>
        </p:txBody>
      </p:sp>
      <p:sp>
        <p:nvSpPr>
          <p:cNvPr id="4" name="Plassholder for innhold 3"/>
          <p:cNvSpPr>
            <a:spLocks noGrp="1"/>
          </p:cNvSpPr>
          <p:nvPr>
            <p:ph sz="half" idx="2"/>
          </p:nvPr>
        </p:nvSpPr>
        <p:spPr>
          <a:xfrm>
            <a:off x="5181600" y="1526671"/>
            <a:ext cx="6245352" cy="1755648"/>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5" name="Plassholder for tekst 4"/>
          <p:cNvSpPr>
            <a:spLocks noGrp="1"/>
          </p:cNvSpPr>
          <p:nvPr>
            <p:ph type="body" sz="quarter" idx="3"/>
          </p:nvPr>
        </p:nvSpPr>
        <p:spPr>
          <a:xfrm>
            <a:off x="5181600" y="3700826"/>
            <a:ext cx="6248400" cy="914400"/>
          </a:xfrm>
        </p:spPr>
        <p:txBody>
          <a:bodyPr rtlCol="0"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noProof="0"/>
              <a:t>Klikk for å redigere tekststiler i malen</a:t>
            </a:r>
          </a:p>
        </p:txBody>
      </p:sp>
      <p:sp>
        <p:nvSpPr>
          <p:cNvPr id="6" name="Plassholder for innhold 5"/>
          <p:cNvSpPr>
            <a:spLocks noGrp="1"/>
          </p:cNvSpPr>
          <p:nvPr>
            <p:ph sz="quarter" idx="4"/>
          </p:nvPr>
        </p:nvSpPr>
        <p:spPr>
          <a:xfrm>
            <a:off x="5181600" y="4669432"/>
            <a:ext cx="6245352" cy="1755648"/>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7" name="Plassholder for dato 6"/>
          <p:cNvSpPr>
            <a:spLocks noGrp="1"/>
          </p:cNvSpPr>
          <p:nvPr>
            <p:ph type="dt" sz="half" idx="10"/>
          </p:nvPr>
        </p:nvSpPr>
        <p:spPr/>
        <p:txBody>
          <a:bodyPr rtlCol="0"/>
          <a:lstStyle/>
          <a:p>
            <a:pPr rtl="0"/>
            <a:fld id="{7CA8BACE-33EC-49A0-9AB7-F953B70DAAA6}" type="datetime1">
              <a:rPr lang="nb-NO" noProof="0" smtClean="0"/>
              <a:t>11.06.2022</a:t>
            </a:fld>
            <a:endParaRPr lang="nb-NO" noProof="0"/>
          </a:p>
        </p:txBody>
      </p:sp>
      <p:sp>
        <p:nvSpPr>
          <p:cNvPr id="8" name="Plassholder for bunntekst 7"/>
          <p:cNvSpPr>
            <a:spLocks noGrp="1"/>
          </p:cNvSpPr>
          <p:nvPr>
            <p:ph type="ftr" sz="quarter" idx="11"/>
          </p:nvPr>
        </p:nvSpPr>
        <p:spPr/>
        <p:txBody>
          <a:bodyPr rtlCol="0"/>
          <a:lstStyle/>
          <a:p>
            <a:pPr rtl="0"/>
            <a:endParaRPr lang="nb-NO" noProof="0"/>
          </a:p>
        </p:txBody>
      </p:sp>
      <p:sp>
        <p:nvSpPr>
          <p:cNvPr id="9" name="Plassholder for lysbildenummer 8"/>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rtlCol="0"/>
          <a:lstStyle/>
          <a:p>
            <a:pPr rtl="0"/>
            <a:r>
              <a:rPr lang="nb-NO" noProof="0"/>
              <a:t>Klikk for å redigere tittelstil i malen</a:t>
            </a:r>
          </a:p>
        </p:txBody>
      </p:sp>
      <p:sp>
        <p:nvSpPr>
          <p:cNvPr id="3" name="Plassholder for dato 2"/>
          <p:cNvSpPr>
            <a:spLocks noGrp="1"/>
          </p:cNvSpPr>
          <p:nvPr>
            <p:ph type="dt" sz="half" idx="10"/>
          </p:nvPr>
        </p:nvSpPr>
        <p:spPr/>
        <p:txBody>
          <a:bodyPr rtlCol="0"/>
          <a:lstStyle/>
          <a:p>
            <a:pPr rtl="0"/>
            <a:fld id="{2AF7146E-4493-49FC-B216-E8414CCFEC29}" type="datetime1">
              <a:rPr lang="nb-NO" noProof="0" smtClean="0"/>
              <a:t>11.06.2022</a:t>
            </a:fld>
            <a:endParaRPr lang="nb-NO" noProof="0"/>
          </a:p>
        </p:txBody>
      </p:sp>
      <p:sp>
        <p:nvSpPr>
          <p:cNvPr id="4" name="Plassholder for bunntekst 3"/>
          <p:cNvSpPr>
            <a:spLocks noGrp="1"/>
          </p:cNvSpPr>
          <p:nvPr>
            <p:ph type="ftr" sz="quarter" idx="11"/>
          </p:nvPr>
        </p:nvSpPr>
        <p:spPr/>
        <p:txBody>
          <a:bodyPr rtlCol="0"/>
          <a:lstStyle/>
          <a:p>
            <a:pPr rtl="0"/>
            <a:endParaRPr lang="nb-NO" noProof="0"/>
          </a:p>
        </p:txBody>
      </p:sp>
      <p:sp>
        <p:nvSpPr>
          <p:cNvPr id="5" name="Plassholder for lysbildenummer 4"/>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rtlCol="0"/>
          <a:lstStyle/>
          <a:p>
            <a:pPr rtl="0"/>
            <a:fld id="{25550603-576A-45EF-AC67-C47088F841DB}" type="datetime1">
              <a:rPr lang="nb-NO" noProof="0" smtClean="0"/>
              <a:t>11.06.2022</a:t>
            </a:fld>
            <a:endParaRPr lang="nb-NO" noProof="0"/>
          </a:p>
        </p:txBody>
      </p:sp>
      <p:sp>
        <p:nvSpPr>
          <p:cNvPr id="3" name="Plassholder for bunntekst 2"/>
          <p:cNvSpPr>
            <a:spLocks noGrp="1"/>
          </p:cNvSpPr>
          <p:nvPr>
            <p:ph type="ftr" sz="quarter" idx="11"/>
          </p:nvPr>
        </p:nvSpPr>
        <p:spPr/>
        <p:txBody>
          <a:bodyPr rtlCol="0"/>
          <a:lstStyle/>
          <a:p>
            <a:pPr rtl="0"/>
            <a:endParaRPr lang="nb-NO" noProof="0"/>
          </a:p>
        </p:txBody>
      </p:sp>
      <p:sp>
        <p:nvSpPr>
          <p:cNvPr id="4" name="Plassholder for lysbildenummer 3"/>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undertittel og innho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10" name="Plassholder for tekst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sp>
        <p:nvSpPr>
          <p:cNvPr id="3" name="Plassholder for innhold 2"/>
          <p:cNvSpPr>
            <a:spLocks noGrp="1"/>
          </p:cNvSpPr>
          <p:nvPr>
            <p:ph idx="1"/>
          </p:nvPr>
        </p:nvSpPr>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4" name="Plassholder for dato 3"/>
          <p:cNvSpPr>
            <a:spLocks noGrp="1"/>
          </p:cNvSpPr>
          <p:nvPr>
            <p:ph type="dt" sz="half" idx="10"/>
          </p:nvPr>
        </p:nvSpPr>
        <p:spPr/>
        <p:txBody>
          <a:bodyPr rtlCol="0"/>
          <a:lstStyle/>
          <a:p>
            <a:pPr rtl="0"/>
            <a:fld id="{69587283-46C5-4217-B784-150BE9C94630}"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11" name="Tittel 1">
            <a:extLst>
              <a:ext uri="{FF2B5EF4-FFF2-40B4-BE49-F238E27FC236}">
                <a16:creationId xmlns:a16="http://schemas.microsoft.com/office/drawing/2014/main" id="{3837580B-9009-4524-B820-7ACB27BCBEB4}"/>
              </a:ext>
            </a:extLst>
          </p:cNvPr>
          <p:cNvSpPr>
            <a:spLocks noGrp="1"/>
          </p:cNvSpPr>
          <p:nvPr>
            <p:ph type="title" hasCustomPrompt="1"/>
          </p:nvPr>
        </p:nvSpPr>
        <p:spPr>
          <a:xfrm>
            <a:off x="762000" y="559678"/>
            <a:ext cx="3833906" cy="2221622"/>
          </a:xfrm>
        </p:spPr>
        <p:txBody>
          <a:bodyPr rtlCol="0" anchor="b"/>
          <a:lstStyle/>
          <a:p>
            <a:pPr rtl="0"/>
            <a:r>
              <a:rPr lang="nb-NO" noProof="0"/>
              <a:t>Klikk for å redigere tittelstil i malen</a:t>
            </a:r>
          </a:p>
        </p:txBody>
      </p:sp>
      <p:cxnSp>
        <p:nvCxnSpPr>
          <p:cNvPr id="12" name="Rett linje 11" title="Vannrett hjelpelinj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bilde/ikonpunktmerking – lys">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559678"/>
            <a:ext cx="3833906" cy="2221622"/>
          </a:xfrm>
        </p:spPr>
        <p:txBody>
          <a:bodyPr rtlCol="0" anchor="b"/>
          <a:lstStyle/>
          <a:p>
            <a:pPr rtl="0"/>
            <a:r>
              <a:rPr lang="nb-NO" noProof="0"/>
              <a:t>Klikk for å redigere tittelstil i malen</a:t>
            </a:r>
          </a:p>
        </p:txBody>
      </p:sp>
      <p:sp>
        <p:nvSpPr>
          <p:cNvPr id="4" name="Plassholder for dato 3"/>
          <p:cNvSpPr>
            <a:spLocks noGrp="1"/>
          </p:cNvSpPr>
          <p:nvPr>
            <p:ph type="dt" sz="half" idx="10"/>
          </p:nvPr>
        </p:nvSpPr>
        <p:spPr/>
        <p:txBody>
          <a:bodyPr rtlCol="0"/>
          <a:lstStyle/>
          <a:p>
            <a:pPr rtl="0"/>
            <a:fld id="{865230C2-EEB8-4639-9E5F-BEAC17203457}"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20" name="Plassholder for tekst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Plassholder for innhold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19" name="Plassholder for tekst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2" name="Plassholder for tekst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3" name="Plassholder for tekst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4" name="Plassholder for tekst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5" name="Plassholder for tekst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6" name="Plassholder for bilde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27" name="Plassholder for bilde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28" name="Plassholder for bilde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29" name="Plassholder for bilde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0" name="Plassholder for bilde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1" name="Plassholder for bilde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mererte punktmerkinger på rad">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559678"/>
            <a:ext cx="3833906" cy="2221622"/>
          </a:xfrm>
        </p:spPr>
        <p:txBody>
          <a:bodyPr rtlCol="0" anchor="b"/>
          <a:lstStyle/>
          <a:p>
            <a:pPr rtl="0"/>
            <a:r>
              <a:rPr lang="nb-NO" noProof="0"/>
              <a:t>Klikk for å redigere tittelstil i malen</a:t>
            </a:r>
          </a:p>
        </p:txBody>
      </p:sp>
      <p:sp>
        <p:nvSpPr>
          <p:cNvPr id="3" name="Plassholder for innhold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rtlCol="0">
            <a:noAutofit/>
          </a:bodyPr>
          <a:lstStyle>
            <a:lvl1pPr marL="0" indent="0" algn="ctr">
              <a:buNone/>
              <a:defRPr sz="1600"/>
            </a:lvl1pPr>
          </a:lstStyle>
          <a:p>
            <a:pPr lvl="0" rtl="0"/>
            <a:r>
              <a:rPr lang="nb-NO" noProof="0"/>
              <a:t>Beskrivelse av hendelsen</a:t>
            </a:r>
          </a:p>
        </p:txBody>
      </p:sp>
      <p:sp>
        <p:nvSpPr>
          <p:cNvPr id="4" name="Plassholder for dato 3"/>
          <p:cNvSpPr>
            <a:spLocks noGrp="1"/>
          </p:cNvSpPr>
          <p:nvPr>
            <p:ph type="dt" sz="half" idx="10"/>
          </p:nvPr>
        </p:nvSpPr>
        <p:spPr/>
        <p:txBody>
          <a:bodyPr rtlCol="0"/>
          <a:lstStyle/>
          <a:p>
            <a:pPr rtl="0"/>
            <a:fld id="{99DBB972-F053-4F7E-A622-AEFCF319AA68}"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9" name="Plassholder for tekst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rtlCol="0">
            <a:noAutofit/>
          </a:bodyPr>
          <a:lstStyle>
            <a:lvl1pPr marL="0" indent="0" algn="ctr">
              <a:buNone/>
              <a:defRPr sz="1600"/>
            </a:lvl1pPr>
          </a:lstStyle>
          <a:p>
            <a:pPr lvl="0" rtl="0"/>
            <a:r>
              <a:rPr lang="nb-NO" noProof="0"/>
              <a:t>Beskrivelse av hendelsen</a:t>
            </a:r>
          </a:p>
        </p:txBody>
      </p:sp>
      <p:sp>
        <p:nvSpPr>
          <p:cNvPr id="11" name="Plassholder for tekst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rtlCol="0">
            <a:noAutofit/>
          </a:bodyPr>
          <a:lstStyle>
            <a:lvl1pPr marL="0" indent="0" algn="ctr">
              <a:buNone/>
              <a:defRPr sz="1600"/>
            </a:lvl1pPr>
          </a:lstStyle>
          <a:p>
            <a:pPr lvl="0" rtl="0"/>
            <a:r>
              <a:rPr lang="nb-NO" noProof="0"/>
              <a:t>Beskrivelse av hendelsen</a:t>
            </a:r>
          </a:p>
        </p:txBody>
      </p:sp>
      <p:sp>
        <p:nvSpPr>
          <p:cNvPr id="13" name="Plassholder for tekst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rtlCol="0" anchor="ctr">
            <a:noAutofit/>
          </a:bodyPr>
          <a:lstStyle>
            <a:lvl1pPr marL="0" indent="0" algn="ctr">
              <a:lnSpc>
                <a:spcPct val="100000"/>
              </a:lnSpc>
              <a:buNone/>
              <a:defRPr sz="2000" i="1">
                <a:solidFill>
                  <a:schemeClr val="bg1"/>
                </a:solidFill>
                <a:latin typeface="+mj-lt"/>
              </a:defRPr>
            </a:lvl1pPr>
          </a:lstStyle>
          <a:p>
            <a:pPr lvl="0" rtl="0"/>
            <a:r>
              <a:rPr lang="nb-NO" noProof="0"/>
              <a:t>1</a:t>
            </a:r>
          </a:p>
        </p:txBody>
      </p:sp>
      <p:sp>
        <p:nvSpPr>
          <p:cNvPr id="15" name="Plassholder for tekst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nb-NO" noProof="0"/>
              <a:t>2</a:t>
            </a:r>
          </a:p>
        </p:txBody>
      </p:sp>
      <p:sp>
        <p:nvSpPr>
          <p:cNvPr id="17" name="Plassholder for tekst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nb-NO" noProof="0"/>
              <a:t>3</a:t>
            </a:r>
          </a:p>
        </p:txBody>
      </p:sp>
      <p:sp>
        <p:nvSpPr>
          <p:cNvPr id="20" name="Plassholder for tekst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re tittel og undertittel">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559678"/>
            <a:ext cx="3833906" cy="2221622"/>
          </a:xfrm>
        </p:spPr>
        <p:txBody>
          <a:bodyPr rtlCol="0" anchor="b"/>
          <a:lstStyle>
            <a:lvl1pPr>
              <a:defRPr>
                <a:solidFill>
                  <a:schemeClr val="bg1"/>
                </a:solidFill>
              </a:defRPr>
            </a:lvl1pPr>
          </a:lstStyle>
          <a:p>
            <a:pPr rtl="0"/>
            <a:r>
              <a:rPr lang="nb-NO" noProof="0"/>
              <a:t>Klikk for å redigere tittelstil i malen</a:t>
            </a:r>
          </a:p>
        </p:txBody>
      </p:sp>
      <p:sp>
        <p:nvSpPr>
          <p:cNvPr id="4" name="Plassholder for dato 3"/>
          <p:cNvSpPr>
            <a:spLocks noGrp="1"/>
          </p:cNvSpPr>
          <p:nvPr>
            <p:ph type="dt" sz="half" idx="10"/>
          </p:nvPr>
        </p:nvSpPr>
        <p:spPr/>
        <p:txBody>
          <a:bodyPr rtlCol="0"/>
          <a:lstStyle>
            <a:lvl1pPr>
              <a:defRPr>
                <a:solidFill>
                  <a:schemeClr val="bg1"/>
                </a:solidFill>
              </a:defRPr>
            </a:lvl1pPr>
          </a:lstStyle>
          <a:p>
            <a:pPr rtl="0"/>
            <a:fld id="{3A7CD771-8B6A-4ACD-8B72-E76014AB8A18}"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lvl1pPr>
              <a:defRPr>
                <a:solidFill>
                  <a:schemeClr val="bg1"/>
                </a:solidFill>
              </a:defRPr>
            </a:lvl1pPr>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20" name="Plassholder for tekst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bilde-/ikonpunktmerkinger">
    <p:bg>
      <p:bgPr>
        <a:solidFill>
          <a:schemeClr val="bg2"/>
        </a:solidFill>
        <a:effectLst/>
      </p:bgPr>
    </p:bg>
    <p:spTree>
      <p:nvGrpSpPr>
        <p:cNvPr id="1" name=""/>
        <p:cNvGrpSpPr/>
        <p:nvPr/>
      </p:nvGrpSpPr>
      <p:grpSpPr>
        <a:xfrm>
          <a:off x="0" y="0"/>
          <a:ext cx="0" cy="0"/>
          <a:chOff x="0" y="0"/>
          <a:chExt cx="0" cy="0"/>
        </a:xfrm>
      </p:grpSpPr>
      <p:sp>
        <p:nvSpPr>
          <p:cNvPr id="9" name="Frihåndsform 6" title="Figur for sidetall">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559678"/>
            <a:ext cx="3833906" cy="2221622"/>
          </a:xfrm>
        </p:spPr>
        <p:txBody>
          <a:bodyPr rtlCol="0" anchor="b"/>
          <a:lstStyle>
            <a:lvl1pPr>
              <a:defRPr>
                <a:solidFill>
                  <a:schemeClr val="bg1"/>
                </a:solidFill>
              </a:defRPr>
            </a:lvl1pPr>
          </a:lstStyle>
          <a:p>
            <a:pPr rtl="0"/>
            <a:r>
              <a:rPr lang="nb-NO" noProof="0"/>
              <a:t>Klikk for å redigere tittelstil i malen</a:t>
            </a:r>
          </a:p>
        </p:txBody>
      </p:sp>
      <p:sp>
        <p:nvSpPr>
          <p:cNvPr id="4" name="Plassholder for dato 3"/>
          <p:cNvSpPr>
            <a:spLocks noGrp="1"/>
          </p:cNvSpPr>
          <p:nvPr>
            <p:ph type="dt" sz="half" idx="10"/>
          </p:nvPr>
        </p:nvSpPr>
        <p:spPr/>
        <p:txBody>
          <a:bodyPr rtlCol="0"/>
          <a:lstStyle>
            <a:lvl1pPr>
              <a:defRPr>
                <a:solidFill>
                  <a:schemeClr val="bg1"/>
                </a:solidFill>
              </a:defRPr>
            </a:lvl1pPr>
          </a:lstStyle>
          <a:p>
            <a:pPr rtl="0"/>
            <a:fld id="{03C17313-FBE6-409D-A77C-E42C61140E7A}"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lvl1pPr>
              <a:defRPr>
                <a:solidFill>
                  <a:schemeClr val="bg1"/>
                </a:solidFill>
              </a:defRPr>
            </a:lvl1pPr>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20" name="Plassholder for tekst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lassholder for innhold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11" name="Plassholder for tekst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12" name="Plassholder for tekst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7" name="Plassholder for tekst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16" name="Plassholder for tekst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19" name="Plassholder for tekst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3" name="Plassholder for bilde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25" name="Plassholder for bilde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27" name="Plassholder for bilde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1" name="Plassholder for bilde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3" name="Plassholder for bilde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5" name="Plassholder for bilde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iddels store bilder med beskrivelser">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2831932"/>
            <a:ext cx="3833906" cy="1562638"/>
          </a:xfrm>
        </p:spPr>
        <p:txBody>
          <a:bodyPr rtlCol="0" anchor="b"/>
          <a:lstStyle>
            <a:lvl1pPr>
              <a:defRPr/>
            </a:lvl1pPr>
          </a:lstStyle>
          <a:p>
            <a:pPr rtl="0"/>
            <a:r>
              <a:rPr lang="nb-NO" noProof="0"/>
              <a:t>Klikk for å redigere tittelen</a:t>
            </a:r>
          </a:p>
        </p:txBody>
      </p:sp>
      <p:sp>
        <p:nvSpPr>
          <p:cNvPr id="4" name="Plassholder for dato 3"/>
          <p:cNvSpPr>
            <a:spLocks noGrp="1"/>
          </p:cNvSpPr>
          <p:nvPr>
            <p:ph type="dt" sz="half" idx="10"/>
          </p:nvPr>
        </p:nvSpPr>
        <p:spPr/>
        <p:txBody>
          <a:bodyPr rtlCol="0"/>
          <a:lstStyle/>
          <a:p>
            <a:pPr rtl="0"/>
            <a:fld id="{4C42B668-6560-4282-A1FF-9E690E7326A7}"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20" name="Plassholder for tekst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lassholder for bilde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rtlCol="0" anchor="ctr"/>
          <a:lstStyle>
            <a:lvl1pPr marL="0" indent="0" algn="ctr">
              <a:buNone/>
              <a:defRPr i="1"/>
            </a:lvl1pPr>
          </a:lstStyle>
          <a:p>
            <a:pPr rtl="0"/>
            <a:r>
              <a:rPr lang="nb-NO" noProof="0"/>
              <a:t>Sett inn stående bilde</a:t>
            </a:r>
          </a:p>
        </p:txBody>
      </p:sp>
      <p:sp>
        <p:nvSpPr>
          <p:cNvPr id="19" name="Plassholder for innhold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2" name="Plassholder for tekst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3" name="Plassholder for tekst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4" name="Plassholder for tekst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rtlCol="0" anchor="ct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5" name="Plassholder for tekst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6" name="Plassholder for tekst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7" name="Plassholder for bilde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28" name="Plassholder for bilde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29" name="Plassholder for bilde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0" name="Plassholder for bilde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1" name="Plassholder for bilde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2" name="Plassholder for bilde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Ref idx="1001">
        <a:schemeClr val="bg2"/>
      </p:bgRef>
    </p:bg>
    <p:spTree>
      <p:nvGrpSpPr>
        <p:cNvPr id="1" name=""/>
        <p:cNvGrpSpPr/>
        <p:nvPr/>
      </p:nvGrpSpPr>
      <p:grpSpPr>
        <a:xfrm>
          <a:off x="0" y="0"/>
          <a:ext cx="0" cy="0"/>
          <a:chOff x="0" y="0"/>
          <a:chExt cx="0" cy="0"/>
        </a:xfrm>
      </p:grpSpPr>
      <p:sp>
        <p:nvSpPr>
          <p:cNvPr id="12" name="Frihåndsform 6" title="Figur for sidetall"/>
          <p:cNvSpPr/>
          <p:nvPr/>
        </p:nvSpPr>
        <p:spPr bwMode="auto">
          <a:xfrm>
            <a:off x="11784011" y="1885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tel 1"/>
          <p:cNvSpPr>
            <a:spLocks noGrp="1"/>
          </p:cNvSpPr>
          <p:nvPr>
            <p:ph type="ctrTitle" hasCustomPrompt="1"/>
          </p:nvPr>
        </p:nvSpPr>
        <p:spPr>
          <a:xfrm>
            <a:off x="5747656" y="1283051"/>
            <a:ext cx="5670487" cy="4268965"/>
          </a:xfrm>
        </p:spPr>
        <p:txBody>
          <a:bodyPr rtlCol="0" anchor="ctr">
            <a:normAutofit/>
          </a:bodyPr>
          <a:lstStyle>
            <a:lvl1pPr algn="l">
              <a:lnSpc>
                <a:spcPct val="85000"/>
              </a:lnSpc>
              <a:defRPr sz="6000" cap="none" baseline="0">
                <a:solidFill>
                  <a:schemeClr val="tx2"/>
                </a:solidFill>
              </a:defRPr>
            </a:lvl1pPr>
          </a:lstStyle>
          <a:p>
            <a:pPr rtl="0"/>
            <a:r>
              <a:rPr lang="nb-NO" noProof="0"/>
              <a:t>Klikk for å redigere tittelstil i malen</a:t>
            </a:r>
          </a:p>
        </p:txBody>
      </p:sp>
      <p:sp>
        <p:nvSpPr>
          <p:cNvPr id="3" name="Undertittel 2"/>
          <p:cNvSpPr>
            <a:spLocks noGrp="1"/>
          </p:cNvSpPr>
          <p:nvPr>
            <p:ph type="subTitle" idx="1"/>
          </p:nvPr>
        </p:nvSpPr>
        <p:spPr>
          <a:xfrm>
            <a:off x="667666" y="4169939"/>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noProof="0"/>
              <a:t>Klikk for å redigere undertittelstil i malen</a:t>
            </a:r>
          </a:p>
        </p:txBody>
      </p:sp>
      <p:cxnSp>
        <p:nvCxnSpPr>
          <p:cNvPr id="9" name="Rett linje 8" title="Loddrett hjelpelinje"/>
          <p:cNvCxnSpPr>
            <a:cxnSpLocks/>
          </p:cNvCxnSpPr>
          <p:nvPr/>
        </p:nvCxnSpPr>
        <p:spPr>
          <a:xfrm>
            <a:off x="5524563" y="1134587"/>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Inndelingstopptekst">
    <p:bg>
      <p:bgPr>
        <a:solidFill>
          <a:schemeClr val="bg2"/>
        </a:solidFill>
        <a:effectLst/>
      </p:bgPr>
    </p:bg>
    <p:spTree>
      <p:nvGrpSpPr>
        <p:cNvPr id="1" name=""/>
        <p:cNvGrpSpPr/>
        <p:nvPr/>
      </p:nvGrpSpPr>
      <p:grpSpPr>
        <a:xfrm>
          <a:off x="0" y="0"/>
          <a:ext cx="0" cy="0"/>
          <a:chOff x="0" y="0"/>
          <a:chExt cx="0" cy="0"/>
        </a:xfrm>
      </p:grpSpPr>
      <p:sp>
        <p:nvSpPr>
          <p:cNvPr id="7" name="Frihåndsform 6" title="Sidetallfigur"/>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tel 1"/>
          <p:cNvSpPr>
            <a:spLocks noGrp="1"/>
          </p:cNvSpPr>
          <p:nvPr>
            <p:ph type="title" hasCustomPrompt="1"/>
          </p:nvPr>
        </p:nvSpPr>
        <p:spPr>
          <a:xfrm>
            <a:off x="1947673" y="2571722"/>
            <a:ext cx="8296654" cy="3286153"/>
          </a:xfrm>
        </p:spPr>
        <p:txBody>
          <a:bodyPr rtlCol="0" anchor="t">
            <a:normAutofit/>
          </a:bodyPr>
          <a:lstStyle>
            <a:lvl1pPr>
              <a:lnSpc>
                <a:spcPct val="85000"/>
              </a:lnSpc>
              <a:defRPr sz="7700" cap="none" baseline="0">
                <a:solidFill>
                  <a:schemeClr val="tx1">
                    <a:lumMod val="85000"/>
                    <a:lumOff val="15000"/>
                  </a:schemeClr>
                </a:solidFill>
              </a:defRPr>
            </a:lvl1pPr>
          </a:lstStyle>
          <a:p>
            <a:pPr rtl="0"/>
            <a:r>
              <a:rPr lang="nb-NO" noProof="0"/>
              <a:t>Klikk for å redigere tittelstil i malen</a:t>
            </a:r>
          </a:p>
        </p:txBody>
      </p:sp>
      <p:sp>
        <p:nvSpPr>
          <p:cNvPr id="3" name="Plassholder for tekst 2"/>
          <p:cNvSpPr>
            <a:spLocks noGrp="1"/>
          </p:cNvSpPr>
          <p:nvPr>
            <p:ph type="body" idx="1"/>
          </p:nvPr>
        </p:nvSpPr>
        <p:spPr>
          <a:xfrm>
            <a:off x="1947673" y="1393748"/>
            <a:ext cx="8401429" cy="819150"/>
          </a:xfrm>
        </p:spPr>
        <p:txBody>
          <a:bodyPr rtlCol="0"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b-NO" noProof="0"/>
              <a:t>Klikk for å redigere tekststiler i malen</a:t>
            </a:r>
          </a:p>
        </p:txBody>
      </p:sp>
      <p:sp>
        <p:nvSpPr>
          <p:cNvPr id="4" name="Plassholder for dato 3"/>
          <p:cNvSpPr>
            <a:spLocks noGrp="1"/>
          </p:cNvSpPr>
          <p:nvPr>
            <p:ph type="dt" sz="half" idx="10"/>
          </p:nvPr>
        </p:nvSpPr>
        <p:spPr>
          <a:xfrm>
            <a:off x="8742955" y="6314439"/>
            <a:ext cx="1596622" cy="365125"/>
          </a:xfrm>
        </p:spPr>
        <p:txBody>
          <a:bodyPr rtlCol="0"/>
          <a:lstStyle>
            <a:lvl1pPr>
              <a:defRPr sz="1200">
                <a:solidFill>
                  <a:schemeClr val="tx1">
                    <a:lumMod val="85000"/>
                    <a:lumOff val="15000"/>
                  </a:schemeClr>
                </a:solidFill>
              </a:defRPr>
            </a:lvl1pPr>
          </a:lstStyle>
          <a:p>
            <a:pPr rtl="0"/>
            <a:fld id="{98C63B6F-F27C-466B-8BBC-08D1133D0C6D}" type="datetime1">
              <a:rPr lang="nb-NO" noProof="0" smtClean="0"/>
              <a:t>11.06.2022</a:t>
            </a:fld>
            <a:endParaRPr lang="nb-NO" noProof="0"/>
          </a:p>
        </p:txBody>
      </p:sp>
      <p:sp>
        <p:nvSpPr>
          <p:cNvPr id="5" name="Plassholder for bunntekst 4"/>
          <p:cNvSpPr>
            <a:spLocks noGrp="1"/>
          </p:cNvSpPr>
          <p:nvPr>
            <p:ph type="ftr" sz="quarter" idx="11"/>
          </p:nvPr>
        </p:nvSpPr>
        <p:spPr>
          <a:xfrm>
            <a:off x="1947673" y="6314440"/>
            <a:ext cx="6480226" cy="365125"/>
          </a:xfrm>
        </p:spPr>
        <p:txBody>
          <a:bodyPr rtlCol="0"/>
          <a:lstStyle>
            <a:lvl1pPr>
              <a:defRPr b="0">
                <a:solidFill>
                  <a:schemeClr val="tx1">
                    <a:lumMod val="85000"/>
                    <a:lumOff val="15000"/>
                  </a:schemeClr>
                </a:solidFill>
              </a:defRPr>
            </a:lvl1pPr>
          </a:lstStyle>
          <a:p>
            <a:pPr rtl="0"/>
            <a:endParaRPr lang="nb-NO" noProof="0"/>
          </a:p>
        </p:txBody>
      </p:sp>
      <p:sp>
        <p:nvSpPr>
          <p:cNvPr id="6" name="Plassholder for lysbildenummer 5"/>
          <p:cNvSpPr>
            <a:spLocks noGrp="1"/>
          </p:cNvSpPr>
          <p:nvPr>
            <p:ph type="sldNum" sz="quarter" idx="12"/>
          </p:nvPr>
        </p:nvSpPr>
        <p:spPr>
          <a:xfrm>
            <a:off x="11784011" y="1620760"/>
            <a:ext cx="407988" cy="365125"/>
          </a:xfrm>
        </p:spPr>
        <p:txBody>
          <a:bodyPr rtlCol="0"/>
          <a:lstStyle>
            <a:lvl1pPr>
              <a:defRPr>
                <a:solidFill>
                  <a:schemeClr val="bg2"/>
                </a:solidFill>
              </a:defRPr>
            </a:lvl1pPr>
          </a:lstStyle>
          <a:p>
            <a:pPr rtl="0"/>
            <a:fld id="{13D2E340-0663-474B-992C-9192B5C45E57}" type="slidenum">
              <a:rPr lang="nb-NO" noProof="0" smtClean="0"/>
              <a:t>‹#›</a:t>
            </a:fld>
            <a:endParaRPr lang="nb-NO" noProof="0"/>
          </a:p>
        </p:txBody>
      </p:sp>
      <p:cxnSp>
        <p:nvCxnSpPr>
          <p:cNvPr id="10" name="Rett linje 9" title="Vannrett hjelpelinj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ihåndsform 6" title="Sidetallfigur"/>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Plassholder for tittel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pPr rtl="0"/>
            <a:r>
              <a:rPr lang="nb-NO" noProof="0"/>
              <a:t>Klikk for å redigere tittelstil i malen</a:t>
            </a:r>
          </a:p>
        </p:txBody>
      </p:sp>
      <p:sp>
        <p:nvSpPr>
          <p:cNvPr id="3" name="Plassholder for tekst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rtl="0"/>
            <a:r>
              <a:rPr lang="nb-NO" noProof="0"/>
              <a:t>Klikk for å redigere tekststiler</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4" name="Plassholder for dato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pPr rtl="0"/>
            <a:fld id="{F3879BB6-1155-4B9E-966E-06C3BC969F3F}" type="datetime1">
              <a:rPr lang="nb-NO" noProof="0" smtClean="0"/>
              <a:t>11.06.2022</a:t>
            </a:fld>
            <a:endParaRPr lang="nb-NO" noProof="0"/>
          </a:p>
        </p:txBody>
      </p:sp>
      <p:sp>
        <p:nvSpPr>
          <p:cNvPr id="5" name="Plassholder for bunntekst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pPr rtl="0"/>
            <a:endParaRPr lang="nb-NO" noProof="0"/>
          </a:p>
        </p:txBody>
      </p:sp>
      <p:sp>
        <p:nvSpPr>
          <p:cNvPr id="6" name="Plassholder for lysbildenumm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pPr rtl="0"/>
            <a:fld id="{13D2E340-0663-474B-992C-9192B5C45E57}" type="slidenum">
              <a:rPr lang="nb-NO" noProof="0" smtClean="0"/>
              <a:t>‹#›</a:t>
            </a:fld>
            <a:endParaRPr lang="nb-NO" noProof="0"/>
          </a:p>
        </p:txBody>
      </p:sp>
      <p:cxnSp>
        <p:nvCxnSpPr>
          <p:cNvPr id="10" name="Rett linje 9" title="Vannrett hjelpelinj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79374-8EAE-4873-9BB6-F6C630302DA2}"/>
              </a:ext>
            </a:extLst>
          </p:cNvPr>
          <p:cNvSpPr>
            <a:spLocks noGrp="1"/>
          </p:cNvSpPr>
          <p:nvPr>
            <p:ph type="ctrTitle"/>
          </p:nvPr>
        </p:nvSpPr>
        <p:spPr>
          <a:xfrm>
            <a:off x="5747656" y="1264197"/>
            <a:ext cx="5910944" cy="4268965"/>
          </a:xfrm>
        </p:spPr>
        <p:txBody>
          <a:bodyPr rtlCol="0">
            <a:normAutofit/>
          </a:bodyPr>
          <a:lstStyle/>
          <a:p>
            <a:pPr algn="ctr" rtl="0"/>
            <a:r>
              <a:rPr lang="nb-NO" sz="4400" i="0" dirty="0">
                <a:latin typeface="+mn-lt"/>
              </a:rPr>
              <a:t>Fellesskapets betydning for barnets trosopplæring</a:t>
            </a:r>
            <a:endParaRPr lang="nb-NO" sz="11500" i="0" spc="-30" dirty="0">
              <a:latin typeface="+mn-lt"/>
            </a:endParaRPr>
          </a:p>
        </p:txBody>
      </p:sp>
      <p:sp>
        <p:nvSpPr>
          <p:cNvPr id="3" name="Undertittel 2">
            <a:extLst>
              <a:ext uri="{FF2B5EF4-FFF2-40B4-BE49-F238E27FC236}">
                <a16:creationId xmlns:a16="http://schemas.microsoft.com/office/drawing/2014/main" id="{7E42C4E3-AFAF-4630-AF6D-21FB3C29CF71}"/>
              </a:ext>
            </a:extLst>
          </p:cNvPr>
          <p:cNvSpPr>
            <a:spLocks noGrp="1"/>
          </p:cNvSpPr>
          <p:nvPr>
            <p:ph type="subTitle" idx="1"/>
          </p:nvPr>
        </p:nvSpPr>
        <p:spPr>
          <a:xfrm>
            <a:off x="354563" y="3765295"/>
            <a:ext cx="4946909" cy="1976971"/>
          </a:xfrm>
        </p:spPr>
        <p:txBody>
          <a:bodyPr rtlCol="0"/>
          <a:lstStyle/>
          <a:p>
            <a:pPr algn="ctr" rtl="0"/>
            <a:r>
              <a:rPr lang="nb-NO" sz="4000" dirty="0"/>
              <a:t>«It </a:t>
            </a:r>
            <a:r>
              <a:rPr lang="nb-NO" sz="4000" dirty="0" err="1"/>
              <a:t>takes</a:t>
            </a:r>
            <a:r>
              <a:rPr lang="nb-NO" sz="4000" dirty="0"/>
              <a:t> a </a:t>
            </a:r>
            <a:r>
              <a:rPr lang="nb-NO" sz="4000" dirty="0" err="1"/>
              <a:t>village</a:t>
            </a:r>
            <a:r>
              <a:rPr lang="nb-NO" sz="4000" dirty="0"/>
              <a:t> to </a:t>
            </a:r>
            <a:r>
              <a:rPr lang="nb-NO" sz="4000" dirty="0" err="1"/>
              <a:t>raise</a:t>
            </a:r>
            <a:r>
              <a:rPr lang="nb-NO" sz="4000" dirty="0"/>
              <a:t> a </a:t>
            </a:r>
            <a:r>
              <a:rPr lang="nb-NO" sz="4000" dirty="0" err="1"/>
              <a:t>child</a:t>
            </a:r>
            <a:r>
              <a:rPr lang="nb-NO" sz="4000" dirty="0"/>
              <a:t>.»</a:t>
            </a:r>
          </a:p>
        </p:txBody>
      </p:sp>
      <p:pic>
        <p:nvPicPr>
          <p:cNvPr id="2052" name="Picture 4" descr="Take a Church Tour: Locations | ComeUntoChrist">
            <a:extLst>
              <a:ext uri="{FF2B5EF4-FFF2-40B4-BE49-F238E27FC236}">
                <a16:creationId xmlns:a16="http://schemas.microsoft.com/office/drawing/2014/main" id="{E1618F82-E099-ED07-388A-FFC2421EE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297" y="944284"/>
            <a:ext cx="3559175" cy="23746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33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Den nye «normalen»</a:t>
            </a:r>
          </a:p>
        </p:txBody>
      </p:sp>
      <p:pic>
        <p:nvPicPr>
          <p:cNvPr id="2050" name="Picture 2" descr="Businesswoman Putting a Card with Text WHATS in it for ME Stock Photo -  Image of text, notebook: 188800432">
            <a:extLst>
              <a:ext uri="{FF2B5EF4-FFF2-40B4-BE49-F238E27FC236}">
                <a16:creationId xmlns:a16="http://schemas.microsoft.com/office/drawing/2014/main" id="{9FD92661-EE92-B796-8A64-24ACAF849188}"/>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3812" r="23812"/>
          <a:stretch>
            <a:fillRect/>
          </a:stretch>
        </p:blipFill>
        <p:spPr bwMode="auto">
          <a:xfrm>
            <a:off x="2185741" y="809626"/>
            <a:ext cx="2955670" cy="29556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84C4687B-604E-0298-5970-0ED854C20751}"/>
              </a:ext>
            </a:extLst>
          </p:cNvPr>
          <p:cNvSpPr txBox="1"/>
          <p:nvPr/>
        </p:nvSpPr>
        <p:spPr>
          <a:xfrm>
            <a:off x="5709630" y="809626"/>
            <a:ext cx="6410131" cy="4154984"/>
          </a:xfrm>
          <a:prstGeom prst="rect">
            <a:avLst/>
          </a:prstGeom>
          <a:noFill/>
        </p:spPr>
        <p:txBody>
          <a:bodyPr wrap="square">
            <a:spAutoFit/>
          </a:bodyPr>
          <a:lstStyle/>
          <a:p>
            <a:pPr algn="ctr"/>
            <a:r>
              <a:rPr lang="nb-NO" sz="4400" dirty="0"/>
              <a:t>Til ettertanke og samtale:</a:t>
            </a:r>
          </a:p>
          <a:p>
            <a:pPr algn="ctr"/>
            <a:endParaRPr lang="nb-NO" sz="4400" u="sng" dirty="0"/>
          </a:p>
          <a:p>
            <a:pPr algn="ctr"/>
            <a:r>
              <a:rPr lang="nb-NO" sz="4400" dirty="0"/>
              <a:t>1: Del dine tanker og erfaringer omkring påstandene om gammel versus ny «normal». </a:t>
            </a:r>
          </a:p>
        </p:txBody>
      </p:sp>
    </p:spTree>
    <p:extLst>
      <p:ext uri="{BB962C8B-B14F-4D97-AF65-F5344CB8AC3E}">
        <p14:creationId xmlns:p14="http://schemas.microsoft.com/office/powerpoint/2010/main" val="248390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4B693A2-220A-CC9C-4C94-706BA6C14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695" y="496914"/>
            <a:ext cx="3975908" cy="58641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49312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4B693A2-220A-CC9C-4C94-706BA6C14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94" y="1329112"/>
            <a:ext cx="2673287" cy="39429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kstSylinder 3">
            <a:extLst>
              <a:ext uri="{FF2B5EF4-FFF2-40B4-BE49-F238E27FC236}">
                <a16:creationId xmlns:a16="http://schemas.microsoft.com/office/drawing/2014/main" id="{1B8B3351-9CFD-2469-4B7C-DC32982255F8}"/>
              </a:ext>
            </a:extLst>
          </p:cNvPr>
          <p:cNvSpPr txBox="1"/>
          <p:nvPr/>
        </p:nvSpPr>
        <p:spPr>
          <a:xfrm>
            <a:off x="5615796" y="880538"/>
            <a:ext cx="6495690" cy="2123658"/>
          </a:xfrm>
          <a:prstGeom prst="rect">
            <a:avLst/>
          </a:prstGeom>
          <a:noFill/>
        </p:spPr>
        <p:txBody>
          <a:bodyPr wrap="square">
            <a:spAutoFit/>
          </a:bodyPr>
          <a:lstStyle/>
          <a:p>
            <a:pPr algn="ctr"/>
            <a:r>
              <a:rPr lang="nb-NO" sz="4400" dirty="0"/>
              <a:t>Kirken, den siste skansen mot samtidens uønskede forandringer..?</a:t>
            </a:r>
          </a:p>
        </p:txBody>
      </p:sp>
      <p:sp>
        <p:nvSpPr>
          <p:cNvPr id="6" name="TekstSylinder 5">
            <a:extLst>
              <a:ext uri="{FF2B5EF4-FFF2-40B4-BE49-F238E27FC236}">
                <a16:creationId xmlns:a16="http://schemas.microsoft.com/office/drawing/2014/main" id="{F5038625-50ED-F540-9F9F-1A26182CB71A}"/>
              </a:ext>
            </a:extLst>
          </p:cNvPr>
          <p:cNvSpPr txBox="1"/>
          <p:nvPr/>
        </p:nvSpPr>
        <p:spPr>
          <a:xfrm>
            <a:off x="5615795" y="3429000"/>
            <a:ext cx="6495689" cy="2123658"/>
          </a:xfrm>
          <a:prstGeom prst="rect">
            <a:avLst/>
          </a:prstGeom>
          <a:noFill/>
        </p:spPr>
        <p:txBody>
          <a:bodyPr wrap="square">
            <a:spAutoFit/>
          </a:bodyPr>
          <a:lstStyle/>
          <a:p>
            <a:pPr algn="ctr"/>
            <a:r>
              <a:rPr lang="nb-NO" sz="4400" dirty="0"/>
              <a:t>«Kirken den er et gammelt hus, står om enn tårnene faller..»</a:t>
            </a:r>
          </a:p>
        </p:txBody>
      </p:sp>
    </p:spTree>
    <p:extLst>
      <p:ext uri="{BB962C8B-B14F-4D97-AF65-F5344CB8AC3E}">
        <p14:creationId xmlns:p14="http://schemas.microsoft.com/office/powerpoint/2010/main" val="316073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 eldre må bevege seg ned</a:t>
            </a:r>
          </a:p>
        </p:txBody>
      </p:sp>
      <p:sp>
        <p:nvSpPr>
          <p:cNvPr id="9" name="TekstSylinder 8">
            <a:extLst>
              <a:ext uri="{FF2B5EF4-FFF2-40B4-BE49-F238E27FC236}">
                <a16:creationId xmlns:a16="http://schemas.microsoft.com/office/drawing/2014/main" id="{84C4687B-604E-0298-5970-0ED854C20751}"/>
              </a:ext>
            </a:extLst>
          </p:cNvPr>
          <p:cNvSpPr txBox="1"/>
          <p:nvPr/>
        </p:nvSpPr>
        <p:spPr>
          <a:xfrm>
            <a:off x="5650258" y="109259"/>
            <a:ext cx="6410131" cy="6309420"/>
          </a:xfrm>
          <a:prstGeom prst="rect">
            <a:avLst/>
          </a:prstGeom>
          <a:noFill/>
        </p:spPr>
        <p:txBody>
          <a:bodyPr wrap="square">
            <a:spAutoFit/>
          </a:bodyPr>
          <a:lstStyle/>
          <a:p>
            <a:pPr algn="ctr"/>
            <a:endParaRPr lang="nb-NO" sz="3600" dirty="0"/>
          </a:p>
          <a:p>
            <a:pPr algn="ctr"/>
            <a:r>
              <a:rPr lang="nb-NO" sz="4400" dirty="0"/>
              <a:t>En ny kultur:</a:t>
            </a:r>
          </a:p>
          <a:p>
            <a:pPr algn="ctr"/>
            <a:r>
              <a:rPr lang="nb-NO" sz="4400" dirty="0"/>
              <a:t>«Hvor blir det av de unge..?»</a:t>
            </a:r>
          </a:p>
          <a:p>
            <a:pPr algn="ctr"/>
            <a:endParaRPr lang="nb-NO" sz="4400" dirty="0"/>
          </a:p>
          <a:p>
            <a:pPr algn="ctr"/>
            <a:r>
              <a:rPr lang="nb-NO" sz="4400" dirty="0"/>
              <a:t>Forskning viser at det største ansvaret er hos de eldre.. </a:t>
            </a:r>
          </a:p>
          <a:p>
            <a:pPr algn="ctr"/>
            <a:endParaRPr lang="nb-NO" sz="6000" dirty="0"/>
          </a:p>
        </p:txBody>
      </p:sp>
      <p:pic>
        <p:nvPicPr>
          <p:cNvPr id="6" name="Picture 3">
            <a:extLst>
              <a:ext uri="{FF2B5EF4-FFF2-40B4-BE49-F238E27FC236}">
                <a16:creationId xmlns:a16="http://schemas.microsoft.com/office/drawing/2014/main" id="{939E8433-E206-D585-A1FE-5E55AFF18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1234" y="4733925"/>
            <a:ext cx="1439155" cy="2014816"/>
          </a:xfrm>
          <a:prstGeom prst="ellipse">
            <a:avLst/>
          </a:prstGeom>
          <a:ln>
            <a:noFill/>
          </a:ln>
          <a:effectLst>
            <a:softEdge rad="112500"/>
          </a:effectLst>
        </p:spPr>
      </p:pic>
      <p:pic>
        <p:nvPicPr>
          <p:cNvPr id="10" name="Bilde 9">
            <a:extLst>
              <a:ext uri="{FF2B5EF4-FFF2-40B4-BE49-F238E27FC236}">
                <a16:creationId xmlns:a16="http://schemas.microsoft.com/office/drawing/2014/main" id="{49D9BFF8-2356-B218-9671-539F7E381554}"/>
              </a:ext>
            </a:extLst>
          </p:cNvPr>
          <p:cNvPicPr>
            <a:picLocks noChangeAspect="1"/>
          </p:cNvPicPr>
          <p:nvPr/>
        </p:nvPicPr>
        <p:blipFill rotWithShape="1">
          <a:blip r:embed="rId4">
            <a:extLst>
              <a:ext uri="{28A0092B-C50C-407E-A947-70E740481C1C}">
                <a14:useLocalDpi xmlns:a14="http://schemas.microsoft.com/office/drawing/2010/main" val="0"/>
              </a:ext>
            </a:extLst>
          </a:blip>
          <a:srcRect l="10240" r="16228"/>
          <a:stretch/>
        </p:blipFill>
        <p:spPr>
          <a:xfrm>
            <a:off x="1475808" y="1266825"/>
            <a:ext cx="3825664" cy="2162175"/>
          </a:xfrm>
          <a:prstGeom prst="ellipse">
            <a:avLst/>
          </a:prstGeom>
          <a:ln>
            <a:noFill/>
          </a:ln>
          <a:effectLst>
            <a:softEdge rad="112500"/>
          </a:effectLst>
        </p:spPr>
      </p:pic>
    </p:spTree>
    <p:extLst>
      <p:ext uri="{BB962C8B-B14F-4D97-AF65-F5344CB8AC3E}">
        <p14:creationId xmlns:p14="http://schemas.microsoft.com/office/powerpoint/2010/main" val="62049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 eldre må bevege seg ned</a:t>
            </a:r>
          </a:p>
        </p:txBody>
      </p:sp>
      <p:sp>
        <p:nvSpPr>
          <p:cNvPr id="9" name="TekstSylinder 8">
            <a:extLst>
              <a:ext uri="{FF2B5EF4-FFF2-40B4-BE49-F238E27FC236}">
                <a16:creationId xmlns:a16="http://schemas.microsoft.com/office/drawing/2014/main" id="{84C4687B-604E-0298-5970-0ED854C20751}"/>
              </a:ext>
            </a:extLst>
          </p:cNvPr>
          <p:cNvSpPr txBox="1"/>
          <p:nvPr/>
        </p:nvSpPr>
        <p:spPr>
          <a:xfrm>
            <a:off x="5669308" y="1059120"/>
            <a:ext cx="6410131" cy="4278094"/>
          </a:xfrm>
          <a:prstGeom prst="rect">
            <a:avLst/>
          </a:prstGeom>
          <a:noFill/>
        </p:spPr>
        <p:txBody>
          <a:bodyPr wrap="square">
            <a:spAutoFit/>
          </a:bodyPr>
          <a:lstStyle/>
          <a:p>
            <a:pPr algn="ctr"/>
            <a:r>
              <a:rPr lang="nb-NO" sz="4400" dirty="0"/>
              <a:t>«Det er jo ikke barna som skal samle rikdom for foreldrene, men foreldrene for barna..»</a:t>
            </a:r>
          </a:p>
          <a:p>
            <a:pPr algn="ctr"/>
            <a:r>
              <a:rPr lang="nb-NO" sz="3600" u="sng" dirty="0"/>
              <a:t>2KOR 12: 14</a:t>
            </a:r>
            <a:endParaRPr lang="nb-NO" sz="3200" u="sng" dirty="0"/>
          </a:p>
          <a:p>
            <a:pPr algn="ctr"/>
            <a:endParaRPr lang="nb-NO" sz="6000" dirty="0"/>
          </a:p>
        </p:txBody>
      </p:sp>
      <p:pic>
        <p:nvPicPr>
          <p:cNvPr id="5" name="Picture 2" descr="Kristendom – myter og skrifter - Religion og etikk (LK06) - NDLA">
            <a:extLst>
              <a:ext uri="{FF2B5EF4-FFF2-40B4-BE49-F238E27FC236}">
                <a16:creationId xmlns:a16="http://schemas.microsoft.com/office/drawing/2014/main" id="{5E5F7266-542A-4165-5D30-77E42E79266D}"/>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859853"/>
            <a:ext cx="3128184" cy="29056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97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 eldre må bevege seg ned</a:t>
            </a:r>
          </a:p>
        </p:txBody>
      </p:sp>
      <p:sp>
        <p:nvSpPr>
          <p:cNvPr id="9" name="TekstSylinder 8">
            <a:extLst>
              <a:ext uri="{FF2B5EF4-FFF2-40B4-BE49-F238E27FC236}">
                <a16:creationId xmlns:a16="http://schemas.microsoft.com/office/drawing/2014/main" id="{84C4687B-604E-0298-5970-0ED854C20751}"/>
              </a:ext>
            </a:extLst>
          </p:cNvPr>
          <p:cNvSpPr txBox="1"/>
          <p:nvPr/>
        </p:nvSpPr>
        <p:spPr>
          <a:xfrm>
            <a:off x="5669308" y="1059120"/>
            <a:ext cx="6410131" cy="5632311"/>
          </a:xfrm>
          <a:prstGeom prst="rect">
            <a:avLst/>
          </a:prstGeom>
          <a:noFill/>
        </p:spPr>
        <p:txBody>
          <a:bodyPr wrap="square">
            <a:spAutoFit/>
          </a:bodyPr>
          <a:lstStyle/>
          <a:p>
            <a:pPr algn="ctr"/>
            <a:r>
              <a:rPr lang="nb-NO" sz="4400" dirty="0"/>
              <a:t>For om dere har tusen lærere i Kristus, har dere ikke mange fedre. Det var jeg som ble deres far i Kristus Jesus da jeg ga dere evangeliet.                          </a:t>
            </a:r>
            <a:r>
              <a:rPr lang="nb-NO" sz="3600" u="sng" dirty="0"/>
              <a:t>1KOR 4: 15</a:t>
            </a:r>
          </a:p>
          <a:p>
            <a:pPr algn="ctr"/>
            <a:endParaRPr lang="nb-NO" sz="6000" dirty="0"/>
          </a:p>
        </p:txBody>
      </p:sp>
      <p:pic>
        <p:nvPicPr>
          <p:cNvPr id="5" name="Picture 2" descr="Kristendom – myter og skrifter - Religion og etikk (LK06) - NDLA">
            <a:extLst>
              <a:ext uri="{FF2B5EF4-FFF2-40B4-BE49-F238E27FC236}">
                <a16:creationId xmlns:a16="http://schemas.microsoft.com/office/drawing/2014/main" id="{5E5F7266-542A-4165-5D30-77E42E79266D}"/>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859853"/>
            <a:ext cx="3128184" cy="29056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7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 eldre må bevege seg ned</a:t>
            </a:r>
          </a:p>
        </p:txBody>
      </p:sp>
      <p:sp>
        <p:nvSpPr>
          <p:cNvPr id="9" name="TekstSylinder 8">
            <a:extLst>
              <a:ext uri="{FF2B5EF4-FFF2-40B4-BE49-F238E27FC236}">
                <a16:creationId xmlns:a16="http://schemas.microsoft.com/office/drawing/2014/main" id="{84C4687B-604E-0298-5970-0ED854C20751}"/>
              </a:ext>
            </a:extLst>
          </p:cNvPr>
          <p:cNvSpPr txBox="1"/>
          <p:nvPr/>
        </p:nvSpPr>
        <p:spPr>
          <a:xfrm>
            <a:off x="5669308" y="1059120"/>
            <a:ext cx="6410131" cy="3600986"/>
          </a:xfrm>
          <a:prstGeom prst="rect">
            <a:avLst/>
          </a:prstGeom>
          <a:noFill/>
        </p:spPr>
        <p:txBody>
          <a:bodyPr wrap="square">
            <a:spAutoFit/>
          </a:bodyPr>
          <a:lstStyle/>
          <a:p>
            <a:pPr algn="ctr"/>
            <a:r>
              <a:rPr lang="nb-NO" sz="4400" dirty="0"/>
              <a:t>Vi som er sterke, må bære de svakes svakheter og ikke tenke på oss selv.</a:t>
            </a:r>
          </a:p>
          <a:p>
            <a:pPr algn="ctr"/>
            <a:r>
              <a:rPr lang="nb-NO" sz="3600" u="sng" dirty="0"/>
              <a:t>ROM 15: 1</a:t>
            </a:r>
          </a:p>
          <a:p>
            <a:pPr algn="ctr"/>
            <a:endParaRPr lang="nb-NO" sz="6000" dirty="0"/>
          </a:p>
        </p:txBody>
      </p:sp>
      <p:pic>
        <p:nvPicPr>
          <p:cNvPr id="5" name="Picture 2" descr="Kristendom – myter og skrifter - Religion og etikk (LK06) - NDLA">
            <a:extLst>
              <a:ext uri="{FF2B5EF4-FFF2-40B4-BE49-F238E27FC236}">
                <a16:creationId xmlns:a16="http://schemas.microsoft.com/office/drawing/2014/main" id="{5E5F7266-542A-4165-5D30-77E42E79266D}"/>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859853"/>
            <a:ext cx="3128184" cy="29056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74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 eldre må bevege seg ned</a:t>
            </a:r>
          </a:p>
        </p:txBody>
      </p:sp>
      <p:sp>
        <p:nvSpPr>
          <p:cNvPr id="9" name="TekstSylinder 8">
            <a:extLst>
              <a:ext uri="{FF2B5EF4-FFF2-40B4-BE49-F238E27FC236}">
                <a16:creationId xmlns:a16="http://schemas.microsoft.com/office/drawing/2014/main" id="{84C4687B-604E-0298-5970-0ED854C20751}"/>
              </a:ext>
            </a:extLst>
          </p:cNvPr>
          <p:cNvSpPr txBox="1"/>
          <p:nvPr/>
        </p:nvSpPr>
        <p:spPr>
          <a:xfrm>
            <a:off x="5669308" y="1059120"/>
            <a:ext cx="6410131" cy="5755422"/>
          </a:xfrm>
          <a:prstGeom prst="rect">
            <a:avLst/>
          </a:prstGeom>
          <a:noFill/>
        </p:spPr>
        <p:txBody>
          <a:bodyPr wrap="square">
            <a:spAutoFit/>
          </a:bodyPr>
          <a:lstStyle/>
          <a:p>
            <a:pPr algn="ctr"/>
            <a:r>
              <a:rPr lang="nb-NO" sz="4400" dirty="0"/>
              <a:t>«Det du har hørt av meg i mange vitners nærvær, skal du gi videre til pålitelige mennesker som er i stand til å undervise andre.»</a:t>
            </a:r>
          </a:p>
          <a:p>
            <a:pPr algn="ctr"/>
            <a:r>
              <a:rPr lang="nb-NO" sz="3600" u="sng" dirty="0"/>
              <a:t>2TIM 2, 2</a:t>
            </a:r>
          </a:p>
          <a:p>
            <a:pPr algn="ctr"/>
            <a:endParaRPr lang="nb-NO" sz="6000" dirty="0"/>
          </a:p>
        </p:txBody>
      </p:sp>
      <p:pic>
        <p:nvPicPr>
          <p:cNvPr id="5" name="Picture 2" descr="Kristendom – myter og skrifter - Religion og etikk (LK06) - NDLA">
            <a:extLst>
              <a:ext uri="{FF2B5EF4-FFF2-40B4-BE49-F238E27FC236}">
                <a16:creationId xmlns:a16="http://schemas.microsoft.com/office/drawing/2014/main" id="{5E5F7266-542A-4165-5D30-77E42E79266D}"/>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859853"/>
            <a:ext cx="3128184" cy="29056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88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lassholder for bilde 4">
            <a:extLst>
              <a:ext uri="{FF2B5EF4-FFF2-40B4-BE49-F238E27FC236}">
                <a16:creationId xmlns:a16="http://schemas.microsoft.com/office/drawing/2014/main" id="{EACC2D12-307E-EB42-31C8-F571AEFB61F0}"/>
              </a:ext>
            </a:extLst>
          </p:cNvPr>
          <p:cNvPicPr>
            <a:picLocks noChangeAspect="1"/>
          </p:cNvPicPr>
          <p:nvPr/>
        </p:nvPicPr>
        <p:blipFill>
          <a:blip r:embed="rId3">
            <a:extLst>
              <a:ext uri="{28A0092B-C50C-407E-A947-70E740481C1C}">
                <a14:useLocalDpi xmlns:a14="http://schemas.microsoft.com/office/drawing/2010/main" val="0"/>
              </a:ext>
            </a:extLst>
          </a:blip>
          <a:srcRect t="5253" b="5253"/>
          <a:stretch>
            <a:fillRect/>
          </a:stretch>
        </p:blipFill>
        <p:spPr>
          <a:xfrm>
            <a:off x="2528596" y="902016"/>
            <a:ext cx="7003791" cy="47004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1557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lassholder for bilde 4">
            <a:extLst>
              <a:ext uri="{FF2B5EF4-FFF2-40B4-BE49-F238E27FC236}">
                <a16:creationId xmlns:a16="http://schemas.microsoft.com/office/drawing/2014/main" id="{EACC2D12-307E-EB42-31C8-F571AEFB61F0}"/>
              </a:ext>
            </a:extLst>
          </p:cNvPr>
          <p:cNvPicPr>
            <a:picLocks noChangeAspect="1"/>
          </p:cNvPicPr>
          <p:nvPr/>
        </p:nvPicPr>
        <p:blipFill>
          <a:blip r:embed="rId3">
            <a:extLst>
              <a:ext uri="{28A0092B-C50C-407E-A947-70E740481C1C}">
                <a14:useLocalDpi xmlns:a14="http://schemas.microsoft.com/office/drawing/2010/main" val="0"/>
              </a:ext>
            </a:extLst>
          </a:blip>
          <a:srcRect t="5253" b="5253"/>
          <a:stretch>
            <a:fillRect/>
          </a:stretch>
        </p:blipFill>
        <p:spPr>
          <a:xfrm>
            <a:off x="786060" y="2167260"/>
            <a:ext cx="4200109" cy="28188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kstSylinder 2">
            <a:extLst>
              <a:ext uri="{FF2B5EF4-FFF2-40B4-BE49-F238E27FC236}">
                <a16:creationId xmlns:a16="http://schemas.microsoft.com/office/drawing/2014/main" id="{0A9C9449-639B-FC2F-494C-20ECD8AACAC4}"/>
              </a:ext>
            </a:extLst>
          </p:cNvPr>
          <p:cNvSpPr txBox="1"/>
          <p:nvPr/>
        </p:nvSpPr>
        <p:spPr>
          <a:xfrm>
            <a:off x="5781459" y="566504"/>
            <a:ext cx="6158203" cy="6740307"/>
          </a:xfrm>
          <a:prstGeom prst="rect">
            <a:avLst/>
          </a:prstGeom>
          <a:noFill/>
        </p:spPr>
        <p:txBody>
          <a:bodyPr wrap="square">
            <a:spAutoFit/>
          </a:bodyPr>
          <a:lstStyle/>
          <a:p>
            <a:pPr algn="ctr"/>
            <a:r>
              <a:rPr lang="nb-NO" sz="4400" dirty="0"/>
              <a:t>Bibelske kjernebegrep:</a:t>
            </a:r>
          </a:p>
          <a:p>
            <a:pPr algn="ctr"/>
            <a:endParaRPr lang="nb-NO" sz="4400" u="sng" dirty="0"/>
          </a:p>
          <a:p>
            <a:pPr algn="ctr"/>
            <a:r>
              <a:rPr lang="nb-NO" sz="4400" dirty="0"/>
              <a:t>Guds familie</a:t>
            </a:r>
          </a:p>
          <a:p>
            <a:pPr algn="ctr"/>
            <a:r>
              <a:rPr lang="nb-NO" sz="4400" dirty="0"/>
              <a:t>Guds barn</a:t>
            </a:r>
          </a:p>
          <a:p>
            <a:pPr algn="ctr"/>
            <a:r>
              <a:rPr lang="nb-NO" sz="4400" dirty="0"/>
              <a:t>Døtre og sønner</a:t>
            </a:r>
          </a:p>
          <a:p>
            <a:pPr algn="ctr"/>
            <a:r>
              <a:rPr lang="nb-NO" sz="4400" dirty="0"/>
              <a:t>Søsken</a:t>
            </a:r>
          </a:p>
          <a:p>
            <a:pPr algn="ctr"/>
            <a:r>
              <a:rPr lang="nb-NO" sz="4400" dirty="0"/>
              <a:t>Mødre og fedre</a:t>
            </a:r>
          </a:p>
          <a:p>
            <a:pPr algn="ctr"/>
            <a:endParaRPr lang="nb-NO" sz="4400" dirty="0"/>
          </a:p>
          <a:p>
            <a:pPr algn="ctr"/>
            <a:r>
              <a:rPr lang="nb-NO" sz="4400" dirty="0"/>
              <a:t>NB! Relasjonsuttrykk</a:t>
            </a:r>
          </a:p>
          <a:p>
            <a:pPr algn="ctr"/>
            <a:endParaRPr lang="nb-NO" sz="3600" dirty="0"/>
          </a:p>
        </p:txBody>
      </p:sp>
    </p:spTree>
    <p:extLst>
      <p:ext uri="{BB962C8B-B14F-4D97-AF65-F5344CB8AC3E}">
        <p14:creationId xmlns:p14="http://schemas.microsoft.com/office/powerpoint/2010/main" val="427300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Den gamle «normalen»</a:t>
            </a:r>
          </a:p>
        </p:txBody>
      </p:sp>
      <p:pic>
        <p:nvPicPr>
          <p:cNvPr id="8" name="Plassholder for bilde 7">
            <a:extLst>
              <a:ext uri="{FF2B5EF4-FFF2-40B4-BE49-F238E27FC236}">
                <a16:creationId xmlns:a16="http://schemas.microsoft.com/office/drawing/2014/main" id="{F7B29161-C50D-9B44-A184-845FBFD04C4B}"/>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2500" r="12500"/>
          <a:stretch/>
        </p:blipFill>
        <p:spPr>
          <a:xfrm>
            <a:off x="1462087" y="323850"/>
            <a:ext cx="3765551" cy="3765550"/>
          </a:xfrm>
          <a:prstGeom prst="ellipse">
            <a:avLst/>
          </a:prstGeom>
          <a:ln>
            <a:noFill/>
          </a:ln>
          <a:effectLst>
            <a:softEdge rad="112500"/>
          </a:effectLst>
        </p:spPr>
      </p:pic>
      <p:pic>
        <p:nvPicPr>
          <p:cNvPr id="1026" name="Picture 2" descr="Fra babyboomers til generasjon Z –">
            <a:extLst>
              <a:ext uri="{FF2B5EF4-FFF2-40B4-BE49-F238E27FC236}">
                <a16:creationId xmlns:a16="http://schemas.microsoft.com/office/drawing/2014/main" id="{273CB8ED-90D9-249E-7E1F-238876026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9539" y="1411096"/>
            <a:ext cx="4858384" cy="33170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165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Generasjonene sammen</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738326" y="1351508"/>
            <a:ext cx="6158203" cy="4708981"/>
          </a:xfrm>
          <a:prstGeom prst="rect">
            <a:avLst/>
          </a:prstGeom>
          <a:noFill/>
        </p:spPr>
        <p:txBody>
          <a:bodyPr wrap="square">
            <a:spAutoFit/>
          </a:bodyPr>
          <a:lstStyle/>
          <a:p>
            <a:pPr algn="ctr"/>
            <a:r>
              <a:rPr lang="nb-NO" sz="4400" dirty="0"/>
              <a:t>«Jeg husker din oppriktige tro, som først bodde i din mormor </a:t>
            </a:r>
            <a:r>
              <a:rPr lang="nb-NO" sz="4400" dirty="0" err="1"/>
              <a:t>Lois</a:t>
            </a:r>
            <a:r>
              <a:rPr lang="nb-NO" sz="4400" dirty="0"/>
              <a:t> og i din mor </a:t>
            </a:r>
            <a:r>
              <a:rPr lang="nb-NO" sz="4400" dirty="0" err="1"/>
              <a:t>Evnike</a:t>
            </a:r>
            <a:r>
              <a:rPr lang="nb-NO" sz="4400" dirty="0"/>
              <a:t>, og jeg er overbevist om at den også bor i deg.»    </a:t>
            </a:r>
            <a:r>
              <a:rPr lang="nb-NO" sz="3600" u="sng" dirty="0"/>
              <a:t>2TIM 1: 5</a:t>
            </a:r>
          </a:p>
        </p:txBody>
      </p:sp>
      <p:pic>
        <p:nvPicPr>
          <p:cNvPr id="3074" name="Picture 2" descr="Kristendom – myter og skrifter - Religion og etikk (LK06) - NDLA">
            <a:extLst>
              <a:ext uri="{FF2B5EF4-FFF2-40B4-BE49-F238E27FC236}">
                <a16:creationId xmlns:a16="http://schemas.microsoft.com/office/drawing/2014/main" id="{5FDAC910-F701-CF71-A595-1919A243169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1008063"/>
            <a:ext cx="2968625" cy="27574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3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Generasjonene sammen</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589038" y="828288"/>
            <a:ext cx="6602962" cy="5878532"/>
          </a:xfrm>
          <a:prstGeom prst="rect">
            <a:avLst/>
          </a:prstGeom>
          <a:noFill/>
        </p:spPr>
        <p:txBody>
          <a:bodyPr wrap="square">
            <a:spAutoFit/>
          </a:bodyPr>
          <a:lstStyle/>
          <a:p>
            <a:pPr algn="ctr"/>
            <a:r>
              <a:rPr lang="nb-NO" sz="4400" dirty="0"/>
              <a:t>Abraham, Isaks og Jakobs Gud..</a:t>
            </a:r>
          </a:p>
          <a:p>
            <a:pPr algn="ctr"/>
            <a:endParaRPr lang="nb-NO" sz="4400" u="sng" dirty="0"/>
          </a:p>
          <a:p>
            <a:pPr algn="ctr"/>
            <a:r>
              <a:rPr lang="nb-NO" sz="4400" dirty="0"/>
              <a:t>..slektstavlenes vitnesbyrd..</a:t>
            </a:r>
          </a:p>
          <a:p>
            <a:pPr algn="ctr"/>
            <a:endParaRPr lang="nb-NO" sz="4400" dirty="0"/>
          </a:p>
          <a:p>
            <a:pPr algn="ctr"/>
            <a:r>
              <a:rPr lang="nb-NO" sz="4000" dirty="0"/>
              <a:t>Vi står alle i en sammenheng: noen var der før oss, og noen vil komme etter oss!</a:t>
            </a:r>
            <a:endParaRPr lang="nb-NO" sz="3200" dirty="0"/>
          </a:p>
          <a:p>
            <a:pPr algn="ctr"/>
            <a:endParaRPr lang="nb-NO" sz="3600" dirty="0"/>
          </a:p>
        </p:txBody>
      </p:sp>
      <p:pic>
        <p:nvPicPr>
          <p:cNvPr id="3074" name="Picture 2" descr="Kristendom – myter og skrifter - Religion og etikk (LK06) - NDLA">
            <a:extLst>
              <a:ext uri="{FF2B5EF4-FFF2-40B4-BE49-F238E27FC236}">
                <a16:creationId xmlns:a16="http://schemas.microsoft.com/office/drawing/2014/main" id="{5FDAC910-F701-CF71-A595-1919A243169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1008063"/>
            <a:ext cx="2968625" cy="27574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82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Generasjonene sammen</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589038" y="828288"/>
            <a:ext cx="6602962" cy="6247864"/>
          </a:xfrm>
          <a:prstGeom prst="rect">
            <a:avLst/>
          </a:prstGeom>
          <a:noFill/>
        </p:spPr>
        <p:txBody>
          <a:bodyPr wrap="square">
            <a:spAutoFit/>
          </a:bodyPr>
          <a:lstStyle/>
          <a:p>
            <a:pPr algn="ctr"/>
            <a:r>
              <a:rPr lang="nb-NO" sz="4400" dirty="0"/>
              <a:t>De utfordrende vekslingene</a:t>
            </a:r>
          </a:p>
          <a:p>
            <a:pPr algn="ctr"/>
            <a:endParaRPr lang="nb-NO" sz="4400" u="sng" dirty="0"/>
          </a:p>
          <a:p>
            <a:pPr algn="ctr"/>
            <a:r>
              <a:rPr lang="nb-NO" sz="4400" dirty="0"/>
              <a:t>Saul og David</a:t>
            </a:r>
          </a:p>
          <a:p>
            <a:pPr algn="ctr"/>
            <a:endParaRPr lang="nb-NO" sz="4400" u="sng" dirty="0"/>
          </a:p>
          <a:p>
            <a:pPr algn="ctr"/>
            <a:r>
              <a:rPr lang="nb-NO" sz="4400" dirty="0"/>
              <a:t>«Saul slo tusener, men David slo titusener..»</a:t>
            </a:r>
          </a:p>
          <a:p>
            <a:pPr algn="ctr"/>
            <a:r>
              <a:rPr lang="nb-NO" sz="3600" u="sng" dirty="0"/>
              <a:t>1SAM 18: 7</a:t>
            </a:r>
          </a:p>
          <a:p>
            <a:pPr algn="ctr"/>
            <a:endParaRPr lang="nb-NO" sz="3600" u="sng" dirty="0"/>
          </a:p>
          <a:p>
            <a:pPr algn="ctr"/>
            <a:endParaRPr lang="nb-NO" sz="2800" u="sng" dirty="0"/>
          </a:p>
          <a:p>
            <a:pPr algn="ctr"/>
            <a:endParaRPr lang="nb-NO" sz="3600" dirty="0"/>
          </a:p>
        </p:txBody>
      </p:sp>
      <p:pic>
        <p:nvPicPr>
          <p:cNvPr id="3074" name="Picture 2" descr="Kristendom – myter og skrifter - Religion og etikk (LK06) - NDLA">
            <a:extLst>
              <a:ext uri="{FF2B5EF4-FFF2-40B4-BE49-F238E27FC236}">
                <a16:creationId xmlns:a16="http://schemas.microsoft.com/office/drawing/2014/main" id="{5FDAC910-F701-CF71-A595-1919A243169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1008063"/>
            <a:ext cx="2968625" cy="27574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3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Generasjonene sammen</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589038" y="828288"/>
            <a:ext cx="6602962" cy="6801862"/>
          </a:xfrm>
          <a:prstGeom prst="rect">
            <a:avLst/>
          </a:prstGeom>
          <a:noFill/>
        </p:spPr>
        <p:txBody>
          <a:bodyPr wrap="square">
            <a:spAutoFit/>
          </a:bodyPr>
          <a:lstStyle/>
          <a:p>
            <a:pPr algn="ctr"/>
            <a:r>
              <a:rPr lang="nb-NO" sz="4400" dirty="0"/>
              <a:t>De utfordrende vekslingene</a:t>
            </a:r>
          </a:p>
          <a:p>
            <a:pPr algn="ctr"/>
            <a:endParaRPr lang="nb-NO" sz="4400" u="sng" dirty="0"/>
          </a:p>
          <a:p>
            <a:pPr algn="ctr"/>
            <a:r>
              <a:rPr lang="nb-NO" sz="4400" dirty="0"/>
              <a:t>Elia og Elisja</a:t>
            </a:r>
          </a:p>
          <a:p>
            <a:pPr algn="ctr"/>
            <a:endParaRPr lang="nb-NO" sz="4400" u="sng" dirty="0"/>
          </a:p>
          <a:p>
            <a:pPr algn="ctr"/>
            <a:r>
              <a:rPr lang="nb-NO" sz="4400" dirty="0"/>
              <a:t>«La meg da få din ånd i dobbelt mål!»</a:t>
            </a:r>
          </a:p>
          <a:p>
            <a:pPr algn="ctr"/>
            <a:r>
              <a:rPr lang="nb-NO" sz="3600" u="sng" dirty="0"/>
              <a:t>2KONG 2: 9</a:t>
            </a:r>
          </a:p>
          <a:p>
            <a:pPr algn="ctr"/>
            <a:endParaRPr lang="nb-NO" sz="3600" u="sng" dirty="0"/>
          </a:p>
          <a:p>
            <a:pPr algn="ctr"/>
            <a:r>
              <a:rPr lang="nb-NO" sz="4000" dirty="0"/>
              <a:t>«Elias ånd hviler over Elisja</a:t>
            </a:r>
            <a:endParaRPr lang="nb-NO" sz="3600" u="sng" dirty="0"/>
          </a:p>
          <a:p>
            <a:pPr algn="ctr"/>
            <a:endParaRPr lang="nb-NO" sz="2800" u="sng" dirty="0"/>
          </a:p>
          <a:p>
            <a:pPr algn="ctr"/>
            <a:endParaRPr lang="nb-NO" sz="3600" dirty="0"/>
          </a:p>
        </p:txBody>
      </p:sp>
      <p:pic>
        <p:nvPicPr>
          <p:cNvPr id="3074" name="Picture 2" descr="Kristendom – myter og skrifter - Religion og etikk (LK06) - NDLA">
            <a:extLst>
              <a:ext uri="{FF2B5EF4-FFF2-40B4-BE49-F238E27FC236}">
                <a16:creationId xmlns:a16="http://schemas.microsoft.com/office/drawing/2014/main" id="{5FDAC910-F701-CF71-A595-1919A243169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1008063"/>
            <a:ext cx="2968625" cy="27574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6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7" end="7"/>
                                            </p:txEl>
                                          </p:spTgt>
                                        </p:tgtEl>
                                        <p:attrNameLst>
                                          <p:attrName>style.visibility</p:attrName>
                                        </p:attrNameLst>
                                      </p:cBhvr>
                                      <p:to>
                                        <p:strVal val="visible"/>
                                      </p:to>
                                    </p:set>
                                    <p:animEffect transition="in" filter="fade">
                                      <p:cBhvr>
                                        <p:cTn id="2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Generasjonene sammen</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589038" y="828288"/>
            <a:ext cx="6602962" cy="6370975"/>
          </a:xfrm>
          <a:prstGeom prst="rect">
            <a:avLst/>
          </a:prstGeom>
          <a:noFill/>
        </p:spPr>
        <p:txBody>
          <a:bodyPr wrap="square">
            <a:spAutoFit/>
          </a:bodyPr>
          <a:lstStyle/>
          <a:p>
            <a:pPr algn="ctr"/>
            <a:r>
              <a:rPr lang="nb-NO" sz="4400" dirty="0"/>
              <a:t>De utfordrende vekslingene</a:t>
            </a:r>
          </a:p>
          <a:p>
            <a:pPr algn="ctr"/>
            <a:endParaRPr lang="nb-NO" sz="4400" u="sng" dirty="0"/>
          </a:p>
          <a:p>
            <a:pPr algn="ctr"/>
            <a:r>
              <a:rPr lang="nb-NO" sz="4400" dirty="0"/>
              <a:t>Urkirken</a:t>
            </a:r>
          </a:p>
          <a:p>
            <a:pPr algn="ctr"/>
            <a:endParaRPr lang="nb-NO" sz="4400" u="sng" dirty="0"/>
          </a:p>
          <a:p>
            <a:pPr algn="ctr"/>
            <a:r>
              <a:rPr lang="nb-NO" sz="4400" dirty="0"/>
              <a:t>Nådebudskapet kontra </a:t>
            </a:r>
            <a:r>
              <a:rPr lang="nb-NO" sz="4400" dirty="0" err="1"/>
              <a:t>judaistenes</a:t>
            </a:r>
            <a:r>
              <a:rPr lang="nb-NO" sz="4400" dirty="0"/>
              <a:t> iver for å ta med omskjærelsen m.m.</a:t>
            </a:r>
            <a:endParaRPr lang="nb-NO" sz="3600" u="sng" dirty="0"/>
          </a:p>
          <a:p>
            <a:pPr algn="ctr"/>
            <a:endParaRPr lang="nb-NO" sz="3600" u="sng" dirty="0"/>
          </a:p>
          <a:p>
            <a:pPr algn="ctr"/>
            <a:endParaRPr lang="nb-NO" sz="2800" u="sng" dirty="0"/>
          </a:p>
          <a:p>
            <a:pPr algn="ctr"/>
            <a:endParaRPr lang="nb-NO" sz="3600" dirty="0"/>
          </a:p>
        </p:txBody>
      </p:sp>
      <p:pic>
        <p:nvPicPr>
          <p:cNvPr id="3074" name="Picture 2" descr="Kristendom – myter og skrifter - Religion og etikk (LK06) - NDLA">
            <a:extLst>
              <a:ext uri="{FF2B5EF4-FFF2-40B4-BE49-F238E27FC236}">
                <a16:creationId xmlns:a16="http://schemas.microsoft.com/office/drawing/2014/main" id="{5FDAC910-F701-CF71-A595-1919A243169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1008063"/>
            <a:ext cx="2968625" cy="27574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59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Generasjonene sammen</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589038" y="828288"/>
            <a:ext cx="6602962" cy="6370975"/>
          </a:xfrm>
          <a:prstGeom prst="rect">
            <a:avLst/>
          </a:prstGeom>
          <a:noFill/>
        </p:spPr>
        <p:txBody>
          <a:bodyPr wrap="square">
            <a:spAutoFit/>
          </a:bodyPr>
          <a:lstStyle/>
          <a:p>
            <a:pPr algn="ctr"/>
            <a:r>
              <a:rPr lang="nb-NO" sz="4400" dirty="0"/>
              <a:t>De utfordrende vekslingene</a:t>
            </a:r>
          </a:p>
          <a:p>
            <a:pPr algn="ctr"/>
            <a:endParaRPr lang="nb-NO" sz="4400" u="sng" dirty="0"/>
          </a:p>
          <a:p>
            <a:pPr algn="ctr"/>
            <a:r>
              <a:rPr lang="nb-NO" sz="4400" dirty="0"/>
              <a:t>«sånn har vi </a:t>
            </a:r>
            <a:r>
              <a:rPr lang="nb-NO" sz="4400" b="1" dirty="0"/>
              <a:t>alltid</a:t>
            </a:r>
            <a:r>
              <a:rPr lang="nb-NO" sz="4400" dirty="0"/>
              <a:t> gjort det her hos oss..»</a:t>
            </a:r>
          </a:p>
          <a:p>
            <a:pPr algn="ctr"/>
            <a:endParaRPr lang="nb-NO" sz="4400" u="sng" dirty="0"/>
          </a:p>
          <a:p>
            <a:pPr algn="ctr"/>
            <a:r>
              <a:rPr lang="nb-NO" sz="4400" dirty="0"/>
              <a:t>«sånn har vi </a:t>
            </a:r>
            <a:r>
              <a:rPr lang="nb-NO" sz="4400" b="1" dirty="0"/>
              <a:t>aldri</a:t>
            </a:r>
            <a:r>
              <a:rPr lang="nb-NO" sz="4400" dirty="0"/>
              <a:t> gjort det her hos oss..»</a:t>
            </a:r>
            <a:endParaRPr lang="nb-NO" sz="3600" u="sng" dirty="0"/>
          </a:p>
          <a:p>
            <a:pPr algn="ctr"/>
            <a:endParaRPr lang="nb-NO" sz="3600" u="sng" dirty="0"/>
          </a:p>
          <a:p>
            <a:pPr algn="ctr"/>
            <a:endParaRPr lang="nb-NO" sz="2800" u="sng" dirty="0"/>
          </a:p>
          <a:p>
            <a:pPr algn="ctr"/>
            <a:endParaRPr lang="nb-NO" sz="3600" dirty="0"/>
          </a:p>
        </p:txBody>
      </p:sp>
      <p:pic>
        <p:nvPicPr>
          <p:cNvPr id="3074" name="Picture 2" descr="Kristendom – myter og skrifter - Religion og etikk (LK06) - NDLA">
            <a:extLst>
              <a:ext uri="{FF2B5EF4-FFF2-40B4-BE49-F238E27FC236}">
                <a16:creationId xmlns:a16="http://schemas.microsoft.com/office/drawing/2014/main" id="{5FDAC910-F701-CF71-A595-1919A243169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1008063"/>
            <a:ext cx="2968625" cy="27574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73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Generasjonene sammen</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589038" y="828288"/>
            <a:ext cx="6602962" cy="6494085"/>
          </a:xfrm>
          <a:prstGeom prst="rect">
            <a:avLst/>
          </a:prstGeom>
          <a:noFill/>
        </p:spPr>
        <p:txBody>
          <a:bodyPr wrap="square">
            <a:spAutoFit/>
          </a:bodyPr>
          <a:lstStyle/>
          <a:p>
            <a:pPr algn="ctr"/>
            <a:r>
              <a:rPr lang="nb-NO" sz="4400" dirty="0"/>
              <a:t>De utfordrende vekslingene</a:t>
            </a:r>
          </a:p>
          <a:p>
            <a:pPr algn="ctr"/>
            <a:endParaRPr lang="nb-NO" sz="4400" u="sng" dirty="0"/>
          </a:p>
          <a:p>
            <a:pPr algn="ctr"/>
            <a:r>
              <a:rPr lang="nb-NO" sz="4400" dirty="0"/>
              <a:t>Vi har en lei tendens til å </a:t>
            </a:r>
            <a:r>
              <a:rPr lang="nb-NO" sz="4400" b="1" dirty="0" err="1"/>
              <a:t>åndeliggjøre</a:t>
            </a:r>
            <a:r>
              <a:rPr lang="nb-NO" sz="4400" b="1" dirty="0"/>
              <a:t> tradisjoner og arbeidsformer- </a:t>
            </a:r>
            <a:r>
              <a:rPr lang="nb-NO" sz="4400" dirty="0"/>
              <a:t>derfor blir alle endringer oppfattet som et svik mot «bibeltroskapen»..</a:t>
            </a:r>
            <a:endParaRPr lang="nb-NO" sz="4400" u="sng" dirty="0"/>
          </a:p>
          <a:p>
            <a:pPr algn="ctr"/>
            <a:endParaRPr lang="nb-NO" sz="2800" u="sng" dirty="0"/>
          </a:p>
          <a:p>
            <a:pPr algn="ctr"/>
            <a:endParaRPr lang="nb-NO" sz="3600" dirty="0"/>
          </a:p>
        </p:txBody>
      </p:sp>
      <p:pic>
        <p:nvPicPr>
          <p:cNvPr id="3074" name="Picture 2" descr="Kristendom – myter og skrifter - Religion og etikk (LK06) - NDLA">
            <a:extLst>
              <a:ext uri="{FF2B5EF4-FFF2-40B4-BE49-F238E27FC236}">
                <a16:creationId xmlns:a16="http://schemas.microsoft.com/office/drawing/2014/main" id="{5FDAC910-F701-CF71-A595-1919A243169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1008063"/>
            <a:ext cx="2968625" cy="27574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68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Generasjonene sammen</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589038" y="612627"/>
            <a:ext cx="6602962" cy="7294305"/>
          </a:xfrm>
          <a:prstGeom prst="rect">
            <a:avLst/>
          </a:prstGeom>
          <a:noFill/>
        </p:spPr>
        <p:txBody>
          <a:bodyPr wrap="square">
            <a:spAutoFit/>
          </a:bodyPr>
          <a:lstStyle/>
          <a:p>
            <a:r>
              <a:rPr lang="nb-NO" sz="4400" dirty="0"/>
              <a:t>De utfordrende vekslingene</a:t>
            </a:r>
          </a:p>
          <a:p>
            <a:endParaRPr lang="nb-NO" sz="3600" dirty="0"/>
          </a:p>
          <a:p>
            <a:r>
              <a:rPr lang="nb-NO" sz="3600" dirty="0"/>
              <a:t>ART </a:t>
            </a:r>
            <a:r>
              <a:rPr lang="nb-NO" sz="3600" dirty="0" err="1"/>
              <a:t>VII:«..Og</a:t>
            </a:r>
            <a:r>
              <a:rPr lang="nb-NO" sz="3600" dirty="0"/>
              <a:t> til sann enhet i kirken er det nok å være enig om evangeliets lære og om forvaltningen av sakramentene. Men </a:t>
            </a:r>
            <a:r>
              <a:rPr lang="nb-NO" sz="3600" b="1" dirty="0"/>
              <a:t>det er ikke nødvendig</a:t>
            </a:r>
            <a:r>
              <a:rPr lang="nb-NO" sz="3600" dirty="0"/>
              <a:t> at det alle steder er ensartede menneskelige overleveringer eller skikker eller seremonier som er fastsatt av mennesker. ..»</a:t>
            </a:r>
          </a:p>
          <a:p>
            <a:pPr algn="ctr"/>
            <a:endParaRPr lang="nb-NO" sz="2800" u="sng" dirty="0"/>
          </a:p>
          <a:p>
            <a:pPr algn="ctr"/>
            <a:endParaRPr lang="nb-NO" sz="3600" dirty="0"/>
          </a:p>
        </p:txBody>
      </p:sp>
      <p:pic>
        <p:nvPicPr>
          <p:cNvPr id="3074" name="Picture 2" descr="Kristendom – myter og skrifter - Religion og etikk (LK06) - NDLA">
            <a:extLst>
              <a:ext uri="{FF2B5EF4-FFF2-40B4-BE49-F238E27FC236}">
                <a16:creationId xmlns:a16="http://schemas.microsoft.com/office/drawing/2014/main" id="{5FDAC910-F701-CF71-A595-1919A243169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1008063"/>
            <a:ext cx="2968625" cy="27574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6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Generasjonene sammen</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589038" y="612627"/>
            <a:ext cx="6602962" cy="1077218"/>
          </a:xfrm>
          <a:prstGeom prst="rect">
            <a:avLst/>
          </a:prstGeom>
          <a:noFill/>
        </p:spPr>
        <p:txBody>
          <a:bodyPr wrap="square">
            <a:spAutoFit/>
          </a:bodyPr>
          <a:lstStyle/>
          <a:p>
            <a:pPr algn="ctr"/>
            <a:endParaRPr lang="nb-NO" sz="2800" u="sng" dirty="0"/>
          </a:p>
          <a:p>
            <a:pPr algn="ctr"/>
            <a:endParaRPr lang="nb-NO" sz="3600" dirty="0"/>
          </a:p>
        </p:txBody>
      </p:sp>
      <p:pic>
        <p:nvPicPr>
          <p:cNvPr id="3074" name="Picture 2" descr="Kristendom – myter og skrifter - Religion og etikk (LK06) - NDLA">
            <a:extLst>
              <a:ext uri="{FF2B5EF4-FFF2-40B4-BE49-F238E27FC236}">
                <a16:creationId xmlns:a16="http://schemas.microsoft.com/office/drawing/2014/main" id="{5FDAC910-F701-CF71-A595-1919A243169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1008063"/>
            <a:ext cx="2968625" cy="27574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301D7DAA-58B3-7E55-A194-07A5F5BBF54C}"/>
              </a:ext>
            </a:extLst>
          </p:cNvPr>
          <p:cNvSpPr txBox="1"/>
          <p:nvPr/>
        </p:nvSpPr>
        <p:spPr>
          <a:xfrm>
            <a:off x="5589038" y="678646"/>
            <a:ext cx="6602962" cy="3416320"/>
          </a:xfrm>
          <a:prstGeom prst="rect">
            <a:avLst/>
          </a:prstGeom>
          <a:noFill/>
        </p:spPr>
        <p:txBody>
          <a:bodyPr wrap="square">
            <a:spAutoFit/>
          </a:bodyPr>
          <a:lstStyle/>
          <a:p>
            <a:pPr algn="ctr"/>
            <a:r>
              <a:rPr lang="nb-NO" sz="4400" dirty="0"/>
              <a:t>«Den </a:t>
            </a:r>
            <a:r>
              <a:rPr lang="nb-NO" sz="4400" dirty="0" err="1"/>
              <a:t>gyldne</a:t>
            </a:r>
            <a:r>
              <a:rPr lang="nb-NO" sz="4400" dirty="0"/>
              <a:t> pil..» ?</a:t>
            </a:r>
          </a:p>
          <a:p>
            <a:pPr algn="ctr"/>
            <a:r>
              <a:rPr lang="nb-NO" sz="3600" dirty="0"/>
              <a:t>(På med pilen, Palle)</a:t>
            </a:r>
          </a:p>
          <a:p>
            <a:pPr algn="ctr"/>
            <a:endParaRPr lang="nb-NO" sz="3600" dirty="0"/>
          </a:p>
          <a:p>
            <a:pPr algn="ctr"/>
            <a:endParaRPr lang="nb-NO" sz="3600" dirty="0"/>
          </a:p>
          <a:p>
            <a:pPr algn="ctr"/>
            <a:endParaRPr lang="nb-NO" sz="2800" u="sng" dirty="0"/>
          </a:p>
          <a:p>
            <a:pPr algn="ctr"/>
            <a:endParaRPr lang="nb-NO" sz="3600" dirty="0"/>
          </a:p>
        </p:txBody>
      </p:sp>
      <p:pic>
        <p:nvPicPr>
          <p:cNvPr id="10" name="Bilde 9">
            <a:extLst>
              <a:ext uri="{FF2B5EF4-FFF2-40B4-BE49-F238E27FC236}">
                <a16:creationId xmlns:a16="http://schemas.microsoft.com/office/drawing/2014/main" id="{46DCCB97-F100-3D60-FB44-67E9AF7CD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0278" y="2179070"/>
            <a:ext cx="3840481" cy="2238280"/>
          </a:xfrm>
          <a:prstGeom prst="rect">
            <a:avLst/>
          </a:prstGeom>
          <a:effectLst>
            <a:softEdge rad="127000"/>
          </a:effectLst>
        </p:spPr>
      </p:pic>
      <p:sp>
        <p:nvSpPr>
          <p:cNvPr id="11" name="TekstSylinder 10">
            <a:extLst>
              <a:ext uri="{FF2B5EF4-FFF2-40B4-BE49-F238E27FC236}">
                <a16:creationId xmlns:a16="http://schemas.microsoft.com/office/drawing/2014/main" id="{BCA50AF6-F7E6-8DC2-7A86-C8607A13E599}"/>
              </a:ext>
            </a:extLst>
          </p:cNvPr>
          <p:cNvSpPr txBox="1"/>
          <p:nvPr/>
        </p:nvSpPr>
        <p:spPr>
          <a:xfrm>
            <a:off x="5589038" y="4417350"/>
            <a:ext cx="6602962" cy="2185214"/>
          </a:xfrm>
          <a:prstGeom prst="rect">
            <a:avLst/>
          </a:prstGeom>
          <a:noFill/>
        </p:spPr>
        <p:txBody>
          <a:bodyPr wrap="square" rtlCol="0">
            <a:spAutoFit/>
          </a:bodyPr>
          <a:lstStyle/>
          <a:p>
            <a:pPr algn="ctr"/>
            <a:r>
              <a:rPr lang="nb-NO" sz="3600" dirty="0"/>
              <a:t>«Deres sønner og døtre skal profetere, de gamle skal ha drømmer og de unge skal se syn.» </a:t>
            </a:r>
            <a:r>
              <a:rPr lang="nb-NO" sz="2800" u="sng" dirty="0"/>
              <a:t>JOEL 3: 1</a:t>
            </a:r>
            <a:endParaRPr lang="nb-NO" sz="2000" u="sng" dirty="0"/>
          </a:p>
        </p:txBody>
      </p:sp>
    </p:spTree>
    <p:extLst>
      <p:ext uri="{BB962C8B-B14F-4D97-AF65-F5344CB8AC3E}">
        <p14:creationId xmlns:p14="http://schemas.microsoft.com/office/powerpoint/2010/main" val="7641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Nøkkel-generasjonen?</a:t>
            </a:r>
          </a:p>
        </p:txBody>
      </p:sp>
      <p:pic>
        <p:nvPicPr>
          <p:cNvPr id="3076" name="Picture 4" descr="Kultur | Kulturbærere i 100 år">
            <a:extLst>
              <a:ext uri="{FF2B5EF4-FFF2-40B4-BE49-F238E27FC236}">
                <a16:creationId xmlns:a16="http://schemas.microsoft.com/office/drawing/2014/main" id="{0B60A56D-9058-B980-2114-86A419AAA2D8}"/>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6641" r="16641"/>
          <a:stretch>
            <a:fillRect/>
          </a:stretch>
        </p:blipFill>
        <p:spPr bwMode="auto">
          <a:xfrm>
            <a:off x="2252415" y="876300"/>
            <a:ext cx="2888995" cy="28889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FFE5C7A9-6EB8-6F70-1E8D-E8614E388115}"/>
              </a:ext>
            </a:extLst>
          </p:cNvPr>
          <p:cNvSpPr txBox="1"/>
          <p:nvPr/>
        </p:nvSpPr>
        <p:spPr>
          <a:xfrm>
            <a:off x="5589038" y="828288"/>
            <a:ext cx="6602962" cy="5755422"/>
          </a:xfrm>
          <a:prstGeom prst="rect">
            <a:avLst/>
          </a:prstGeom>
          <a:noFill/>
        </p:spPr>
        <p:txBody>
          <a:bodyPr wrap="square">
            <a:spAutoFit/>
          </a:bodyPr>
          <a:lstStyle/>
          <a:p>
            <a:pPr algn="ctr"/>
            <a:r>
              <a:rPr lang="nb-NO" sz="4400" b="1" dirty="0"/>
              <a:t>Kulturbærere</a:t>
            </a:r>
          </a:p>
          <a:p>
            <a:pPr algn="ctr"/>
            <a:endParaRPr lang="nb-NO" sz="4400" u="sng" dirty="0"/>
          </a:p>
          <a:p>
            <a:r>
              <a:rPr lang="nb-NO" sz="4400" dirty="0"/>
              <a:t>00-25 år: 	Barn og unge</a:t>
            </a:r>
          </a:p>
          <a:p>
            <a:r>
              <a:rPr lang="nb-NO" sz="4400" dirty="0"/>
              <a:t>25-50 år: 	Foreldre            </a:t>
            </a:r>
            <a:r>
              <a:rPr lang="nb-NO" sz="4000" dirty="0"/>
              <a:t>(med barn som bor hjemme)</a:t>
            </a:r>
          </a:p>
          <a:p>
            <a:r>
              <a:rPr lang="nb-NO" sz="4400" dirty="0"/>
              <a:t>50-75 år: 	Besteforeldre</a:t>
            </a:r>
          </a:p>
          <a:p>
            <a:r>
              <a:rPr lang="nb-NO" sz="4400" dirty="0"/>
              <a:t>75-100 år: Oldeforeldre</a:t>
            </a:r>
            <a:r>
              <a:rPr lang="nb-NO" sz="4000" dirty="0"/>
              <a:t> </a:t>
            </a:r>
          </a:p>
          <a:p>
            <a:pPr algn="ctr"/>
            <a:endParaRPr lang="nb-NO" sz="2800" u="sng" dirty="0"/>
          </a:p>
          <a:p>
            <a:pPr algn="ctr"/>
            <a:endParaRPr lang="nb-NO" sz="3600" dirty="0"/>
          </a:p>
        </p:txBody>
      </p:sp>
    </p:spTree>
    <p:extLst>
      <p:ext uri="{BB962C8B-B14F-4D97-AF65-F5344CB8AC3E}">
        <p14:creationId xmlns:p14="http://schemas.microsoft.com/office/powerpoint/2010/main" val="413928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Den gamle «normalen»</a:t>
            </a:r>
          </a:p>
        </p:txBody>
      </p:sp>
      <p:pic>
        <p:nvPicPr>
          <p:cNvPr id="9" name="Plassholder for bilde 8">
            <a:extLst>
              <a:ext uri="{FF2B5EF4-FFF2-40B4-BE49-F238E27FC236}">
                <a16:creationId xmlns:a16="http://schemas.microsoft.com/office/drawing/2014/main" id="{6065C3F2-F5B4-19D0-847E-E312E63E8EF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2500" r="12500"/>
          <a:stretch/>
        </p:blipFill>
        <p:spPr>
          <a:xfrm>
            <a:off x="1769284" y="481013"/>
            <a:ext cx="3532188" cy="3532187"/>
          </a:xfrm>
          <a:prstGeom prst="ellipse">
            <a:avLst/>
          </a:prstGeom>
          <a:ln>
            <a:noFill/>
          </a:ln>
          <a:effectLst>
            <a:softEdge rad="112500"/>
          </a:effectLst>
        </p:spPr>
      </p:pic>
      <p:sp>
        <p:nvSpPr>
          <p:cNvPr id="11" name="Plassholder for tekst 3">
            <a:extLst>
              <a:ext uri="{FF2B5EF4-FFF2-40B4-BE49-F238E27FC236}">
                <a16:creationId xmlns:a16="http://schemas.microsoft.com/office/drawing/2014/main" id="{F5FD1DC9-B191-D2A6-C874-1643707BCFCB}"/>
              </a:ext>
            </a:extLst>
          </p:cNvPr>
          <p:cNvSpPr>
            <a:spLocks noGrp="1"/>
          </p:cNvSpPr>
          <p:nvPr>
            <p:ph type="ctrTitle"/>
          </p:nvPr>
        </p:nvSpPr>
        <p:spPr>
          <a:xfrm>
            <a:off x="5748338" y="1030288"/>
            <a:ext cx="5670550" cy="4711978"/>
          </a:xfrm>
        </p:spPr>
        <p:txBody>
          <a:bodyPr rtlCol="0">
            <a:normAutofit/>
          </a:bodyPr>
          <a:lstStyle/>
          <a:p>
            <a:pPr algn="ctr"/>
            <a:r>
              <a:rPr lang="nb-NO" sz="4400" i="0" dirty="0">
                <a:latin typeface="+mn-lt"/>
              </a:rPr>
              <a:t>«Nært forhold mellom besteforeldre og barnebarn har enorm helsemessig effekt..»</a:t>
            </a:r>
            <a:br>
              <a:rPr lang="nb-NO" sz="4400" i="0" dirty="0">
                <a:latin typeface="+mn-lt"/>
              </a:rPr>
            </a:br>
            <a:r>
              <a:rPr lang="nb-NO" sz="3600" i="0" dirty="0">
                <a:latin typeface="+mn-lt"/>
              </a:rPr>
              <a:t>(</a:t>
            </a:r>
            <a:r>
              <a:rPr lang="nb-NO" sz="3600" i="0" u="sng" dirty="0">
                <a:latin typeface="+mn-lt"/>
              </a:rPr>
              <a:t>Nettavisen)</a:t>
            </a:r>
            <a:endParaRPr lang="nb-NO" sz="3600" u="sng" dirty="0">
              <a:latin typeface="+mn-lt"/>
            </a:endParaRPr>
          </a:p>
        </p:txBody>
      </p:sp>
    </p:spTree>
    <p:extLst>
      <p:ext uri="{BB962C8B-B14F-4D97-AF65-F5344CB8AC3E}">
        <p14:creationId xmlns:p14="http://schemas.microsoft.com/office/powerpoint/2010/main" val="72341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Nøkkel-generasjonen?</a:t>
            </a:r>
          </a:p>
        </p:txBody>
      </p:sp>
      <p:pic>
        <p:nvPicPr>
          <p:cNvPr id="3076" name="Picture 4" descr="Kultur | Kulturbærere i 100 år">
            <a:extLst>
              <a:ext uri="{FF2B5EF4-FFF2-40B4-BE49-F238E27FC236}">
                <a16:creationId xmlns:a16="http://schemas.microsoft.com/office/drawing/2014/main" id="{0B60A56D-9058-B980-2114-86A419AAA2D8}"/>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6641" r="16641"/>
          <a:stretch>
            <a:fillRect/>
          </a:stretch>
        </p:blipFill>
        <p:spPr bwMode="auto">
          <a:xfrm>
            <a:off x="2252415" y="876300"/>
            <a:ext cx="2888995" cy="28889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FFE5C7A9-6EB8-6F70-1E8D-E8614E388115}"/>
              </a:ext>
            </a:extLst>
          </p:cNvPr>
          <p:cNvSpPr txBox="1"/>
          <p:nvPr/>
        </p:nvSpPr>
        <p:spPr>
          <a:xfrm>
            <a:off x="5589038" y="828288"/>
            <a:ext cx="6602962" cy="5078313"/>
          </a:xfrm>
          <a:prstGeom prst="rect">
            <a:avLst/>
          </a:prstGeom>
          <a:noFill/>
        </p:spPr>
        <p:txBody>
          <a:bodyPr wrap="square">
            <a:spAutoFit/>
          </a:bodyPr>
          <a:lstStyle/>
          <a:p>
            <a:pPr algn="ctr"/>
            <a:r>
              <a:rPr lang="nb-NO" sz="4400" b="1" dirty="0"/>
              <a:t>Kulturbærere</a:t>
            </a:r>
          </a:p>
          <a:p>
            <a:pPr algn="ctr"/>
            <a:endParaRPr lang="nb-NO" sz="4400" u="sng" dirty="0"/>
          </a:p>
          <a:p>
            <a:r>
              <a:rPr lang="nb-NO" sz="4400" dirty="0"/>
              <a:t>25-50 år: 	Foreldre            </a:t>
            </a:r>
            <a:r>
              <a:rPr lang="nb-NO" sz="4000" dirty="0"/>
              <a:t>(med barn som bor hjemme)</a:t>
            </a:r>
          </a:p>
          <a:p>
            <a:pPr algn="ctr"/>
            <a:endParaRPr lang="nb-NO" sz="2800" u="sng" dirty="0"/>
          </a:p>
          <a:p>
            <a:pPr algn="ctr"/>
            <a:r>
              <a:rPr lang="nb-NO" sz="4400" dirty="0"/>
              <a:t>Generasjonen som binder sammen tre generasjoner!</a:t>
            </a:r>
          </a:p>
          <a:p>
            <a:pPr algn="ctr"/>
            <a:endParaRPr lang="nb-NO" sz="3600" dirty="0"/>
          </a:p>
        </p:txBody>
      </p:sp>
    </p:spTree>
    <p:extLst>
      <p:ext uri="{BB962C8B-B14F-4D97-AF65-F5344CB8AC3E}">
        <p14:creationId xmlns:p14="http://schemas.microsoft.com/office/powerpoint/2010/main" val="10435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Et større mål!</a:t>
            </a:r>
          </a:p>
        </p:txBody>
      </p:sp>
      <p:sp>
        <p:nvSpPr>
          <p:cNvPr id="9" name="TekstSylinder 8">
            <a:extLst>
              <a:ext uri="{FF2B5EF4-FFF2-40B4-BE49-F238E27FC236}">
                <a16:creationId xmlns:a16="http://schemas.microsoft.com/office/drawing/2014/main" id="{FFE5C7A9-6EB8-6F70-1E8D-E8614E388115}"/>
              </a:ext>
            </a:extLst>
          </p:cNvPr>
          <p:cNvSpPr txBox="1"/>
          <p:nvPr/>
        </p:nvSpPr>
        <p:spPr>
          <a:xfrm>
            <a:off x="5589038" y="828288"/>
            <a:ext cx="6602962" cy="5509200"/>
          </a:xfrm>
          <a:prstGeom prst="rect">
            <a:avLst/>
          </a:prstGeom>
          <a:noFill/>
        </p:spPr>
        <p:txBody>
          <a:bodyPr wrap="square">
            <a:spAutoFit/>
          </a:bodyPr>
          <a:lstStyle/>
          <a:p>
            <a:pPr algn="ctr"/>
            <a:r>
              <a:rPr lang="nb-NO" sz="4400" dirty="0"/>
              <a:t>«Vi vil bygge en menighet som lever for noe som er større enn seg selv. Med vårt ansikt vendt utover vil vi se etter mennesker som ennå ikke har funnet sitt hjem i menighets-fellesskapet.</a:t>
            </a:r>
            <a:endParaRPr lang="nb-NO" sz="3600" dirty="0"/>
          </a:p>
        </p:txBody>
      </p:sp>
      <p:pic>
        <p:nvPicPr>
          <p:cNvPr id="4098" name="Picture 2" descr="Forventningsfulle til møta med Egil Svartdahl - Radio Sunnmøre">
            <a:extLst>
              <a:ext uri="{FF2B5EF4-FFF2-40B4-BE49-F238E27FC236}">
                <a16:creationId xmlns:a16="http://schemas.microsoft.com/office/drawing/2014/main" id="{337AB5E1-AB10-51AE-C43F-31D3BBE277EE}"/>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7067" r="7067"/>
          <a:stretch>
            <a:fillRect/>
          </a:stretch>
        </p:blipFill>
        <p:spPr bwMode="auto">
          <a:xfrm>
            <a:off x="2491849" y="1115734"/>
            <a:ext cx="2649561" cy="26495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96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Et større mål!</a:t>
            </a:r>
          </a:p>
        </p:txBody>
      </p:sp>
      <p:sp>
        <p:nvSpPr>
          <p:cNvPr id="9" name="TekstSylinder 8">
            <a:extLst>
              <a:ext uri="{FF2B5EF4-FFF2-40B4-BE49-F238E27FC236}">
                <a16:creationId xmlns:a16="http://schemas.microsoft.com/office/drawing/2014/main" id="{FFE5C7A9-6EB8-6F70-1E8D-E8614E388115}"/>
              </a:ext>
            </a:extLst>
          </p:cNvPr>
          <p:cNvSpPr txBox="1"/>
          <p:nvPr/>
        </p:nvSpPr>
        <p:spPr>
          <a:xfrm>
            <a:off x="5589038" y="828288"/>
            <a:ext cx="6602962" cy="6740307"/>
          </a:xfrm>
          <a:prstGeom prst="rect">
            <a:avLst/>
          </a:prstGeom>
          <a:noFill/>
        </p:spPr>
        <p:txBody>
          <a:bodyPr wrap="square">
            <a:spAutoFit/>
          </a:bodyPr>
          <a:lstStyle/>
          <a:p>
            <a:pPr algn="ctr"/>
            <a:r>
              <a:rPr lang="nb-NO" sz="4400" dirty="0"/>
              <a:t>Istedenfor å fokusere på at </a:t>
            </a:r>
            <a:r>
              <a:rPr lang="nb-NO" sz="4400" b="1" dirty="0"/>
              <a:t>min generasjons kultur-uttrykk </a:t>
            </a:r>
            <a:r>
              <a:rPr lang="nb-NO" sz="4400" dirty="0"/>
              <a:t>ikke nødvendigvis er hovedspråket i gudstjenesten, må vi skape andre møteplasser der vårt språk er en forutsetning for å åpne dører til nye mennesker. </a:t>
            </a:r>
          </a:p>
          <a:p>
            <a:pPr algn="ctr"/>
            <a:endParaRPr lang="nb-NO" sz="3600" dirty="0"/>
          </a:p>
        </p:txBody>
      </p:sp>
      <p:pic>
        <p:nvPicPr>
          <p:cNvPr id="4098" name="Picture 2" descr="Forventningsfulle til møta med Egil Svartdahl - Radio Sunnmøre">
            <a:extLst>
              <a:ext uri="{FF2B5EF4-FFF2-40B4-BE49-F238E27FC236}">
                <a16:creationId xmlns:a16="http://schemas.microsoft.com/office/drawing/2014/main" id="{337AB5E1-AB10-51AE-C43F-31D3BBE277EE}"/>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7067" r="7067"/>
          <a:stretch>
            <a:fillRect/>
          </a:stretch>
        </p:blipFill>
        <p:spPr bwMode="auto">
          <a:xfrm>
            <a:off x="2491849" y="1115734"/>
            <a:ext cx="2649561" cy="26495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14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Et større mål!</a:t>
            </a:r>
          </a:p>
        </p:txBody>
      </p:sp>
      <p:sp>
        <p:nvSpPr>
          <p:cNvPr id="9" name="TekstSylinder 8">
            <a:extLst>
              <a:ext uri="{FF2B5EF4-FFF2-40B4-BE49-F238E27FC236}">
                <a16:creationId xmlns:a16="http://schemas.microsoft.com/office/drawing/2014/main" id="{FFE5C7A9-6EB8-6F70-1E8D-E8614E388115}"/>
              </a:ext>
            </a:extLst>
          </p:cNvPr>
          <p:cNvSpPr txBox="1"/>
          <p:nvPr/>
        </p:nvSpPr>
        <p:spPr>
          <a:xfrm>
            <a:off x="5589038" y="828288"/>
            <a:ext cx="6602962" cy="3477875"/>
          </a:xfrm>
          <a:prstGeom prst="rect">
            <a:avLst/>
          </a:prstGeom>
          <a:noFill/>
        </p:spPr>
        <p:txBody>
          <a:bodyPr wrap="square">
            <a:spAutoFit/>
          </a:bodyPr>
          <a:lstStyle/>
          <a:p>
            <a:pPr algn="ctr"/>
            <a:r>
              <a:rPr lang="nb-NO" sz="4400" b="1" dirty="0"/>
              <a:t>Jeg tror at hver generasjon har en spesiell mulighet og et spesielt ansvar for å vinne sin generasjon for Jesus!»</a:t>
            </a:r>
            <a:endParaRPr lang="nb-NO" sz="3600" b="1" dirty="0"/>
          </a:p>
        </p:txBody>
      </p:sp>
      <p:pic>
        <p:nvPicPr>
          <p:cNvPr id="4098" name="Picture 2" descr="Forventningsfulle til møta med Egil Svartdahl - Radio Sunnmøre">
            <a:extLst>
              <a:ext uri="{FF2B5EF4-FFF2-40B4-BE49-F238E27FC236}">
                <a16:creationId xmlns:a16="http://schemas.microsoft.com/office/drawing/2014/main" id="{337AB5E1-AB10-51AE-C43F-31D3BBE277EE}"/>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7067" r="7067"/>
          <a:stretch>
            <a:fillRect/>
          </a:stretch>
        </p:blipFill>
        <p:spPr bwMode="auto">
          <a:xfrm>
            <a:off x="2491849" y="1115734"/>
            <a:ext cx="2649561" cy="26495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590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Et større mål!</a:t>
            </a:r>
          </a:p>
        </p:txBody>
      </p:sp>
      <p:sp>
        <p:nvSpPr>
          <p:cNvPr id="9" name="TekstSylinder 8">
            <a:extLst>
              <a:ext uri="{FF2B5EF4-FFF2-40B4-BE49-F238E27FC236}">
                <a16:creationId xmlns:a16="http://schemas.microsoft.com/office/drawing/2014/main" id="{FFE5C7A9-6EB8-6F70-1E8D-E8614E388115}"/>
              </a:ext>
            </a:extLst>
          </p:cNvPr>
          <p:cNvSpPr txBox="1"/>
          <p:nvPr/>
        </p:nvSpPr>
        <p:spPr>
          <a:xfrm>
            <a:off x="5589038" y="828288"/>
            <a:ext cx="6602962" cy="4154984"/>
          </a:xfrm>
          <a:prstGeom prst="rect">
            <a:avLst/>
          </a:prstGeom>
          <a:noFill/>
        </p:spPr>
        <p:txBody>
          <a:bodyPr wrap="square">
            <a:spAutoFit/>
          </a:bodyPr>
          <a:lstStyle/>
          <a:p>
            <a:pPr algn="ctr"/>
            <a:r>
              <a:rPr lang="nb-NO" sz="4400" dirty="0"/>
              <a:t>«Og jeg sier deg: Du er Peter, og på denne klippen vil jeg bygge min kirke, og dødsrikets porter skal ikke få makt over den.»</a:t>
            </a:r>
          </a:p>
          <a:p>
            <a:pPr algn="ctr"/>
            <a:r>
              <a:rPr lang="nb-NO" sz="3600" u="sng" dirty="0"/>
              <a:t>MATT 16, 18</a:t>
            </a:r>
            <a:endParaRPr lang="nb-NO" sz="2800" u="sng" dirty="0"/>
          </a:p>
        </p:txBody>
      </p:sp>
      <p:pic>
        <p:nvPicPr>
          <p:cNvPr id="5126" name="Picture 6" descr="Jesus Christ - Founder of Christianity – Genvive">
            <a:extLst>
              <a:ext uri="{FF2B5EF4-FFF2-40B4-BE49-F238E27FC236}">
                <a16:creationId xmlns:a16="http://schemas.microsoft.com/office/drawing/2014/main" id="{FF3C4272-243E-8921-4812-82F4C9355F1D}"/>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860" b="860"/>
          <a:stretch>
            <a:fillRect/>
          </a:stretch>
        </p:blipFill>
        <p:spPr bwMode="auto">
          <a:xfrm>
            <a:off x="2400300" y="942975"/>
            <a:ext cx="2646363" cy="3619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0642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Et større mål!</a:t>
            </a:r>
          </a:p>
        </p:txBody>
      </p:sp>
      <p:sp>
        <p:nvSpPr>
          <p:cNvPr id="9" name="TekstSylinder 8">
            <a:extLst>
              <a:ext uri="{FF2B5EF4-FFF2-40B4-BE49-F238E27FC236}">
                <a16:creationId xmlns:a16="http://schemas.microsoft.com/office/drawing/2014/main" id="{FFE5C7A9-6EB8-6F70-1E8D-E8614E388115}"/>
              </a:ext>
            </a:extLst>
          </p:cNvPr>
          <p:cNvSpPr txBox="1"/>
          <p:nvPr/>
        </p:nvSpPr>
        <p:spPr>
          <a:xfrm>
            <a:off x="5589038" y="828288"/>
            <a:ext cx="6602962" cy="2677656"/>
          </a:xfrm>
          <a:prstGeom prst="rect">
            <a:avLst/>
          </a:prstGeom>
          <a:noFill/>
        </p:spPr>
        <p:txBody>
          <a:bodyPr wrap="square">
            <a:spAutoFit/>
          </a:bodyPr>
          <a:lstStyle/>
          <a:p>
            <a:pPr algn="ctr"/>
            <a:r>
              <a:rPr lang="nb-NO" sz="4400" dirty="0"/>
              <a:t>«..han som vil at alle mennesker skal bli frelst og lære sannheten å kjenne.»</a:t>
            </a:r>
          </a:p>
          <a:p>
            <a:pPr algn="ctr"/>
            <a:r>
              <a:rPr lang="nb-NO" sz="3600" u="sng" dirty="0"/>
              <a:t>1TIM  2, 4</a:t>
            </a:r>
            <a:endParaRPr lang="nb-NO" sz="2800" u="sng" dirty="0"/>
          </a:p>
        </p:txBody>
      </p:sp>
      <p:pic>
        <p:nvPicPr>
          <p:cNvPr id="5126" name="Picture 6" descr="Jesus Christ - Founder of Christianity – Genvive">
            <a:extLst>
              <a:ext uri="{FF2B5EF4-FFF2-40B4-BE49-F238E27FC236}">
                <a16:creationId xmlns:a16="http://schemas.microsoft.com/office/drawing/2014/main" id="{FF3C4272-243E-8921-4812-82F4C9355F1D}"/>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860" b="860"/>
          <a:stretch>
            <a:fillRect/>
          </a:stretch>
        </p:blipFill>
        <p:spPr bwMode="auto">
          <a:xfrm>
            <a:off x="2400300" y="942975"/>
            <a:ext cx="2646363" cy="3619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1629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Et større mål!</a:t>
            </a:r>
          </a:p>
        </p:txBody>
      </p:sp>
      <p:pic>
        <p:nvPicPr>
          <p:cNvPr id="8" name="Bilde 7">
            <a:extLst>
              <a:ext uri="{FF2B5EF4-FFF2-40B4-BE49-F238E27FC236}">
                <a16:creationId xmlns:a16="http://schemas.microsoft.com/office/drawing/2014/main" id="{B04EEC0C-B210-AF96-B8DF-54CBB8E828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556" b="91556" l="5556" r="50247">
                        <a14:foregroundMark x1="40741" y1="91111" x2="40741" y2="91111"/>
                        <a14:foregroundMark x1="16914" y1="91556" x2="16914" y2="91556"/>
                        <a14:foregroundMark x1="24691" y1="7556" x2="24691" y2="7556"/>
                        <a14:foregroundMark x1="24691" y1="3556" x2="24691" y2="3556"/>
                      </a14:backgroundRemoval>
                    </a14:imgEffect>
                  </a14:imgLayer>
                </a14:imgProps>
              </a:ext>
              <a:ext uri="{28A0092B-C50C-407E-A947-70E740481C1C}">
                <a14:useLocalDpi xmlns:a14="http://schemas.microsoft.com/office/drawing/2010/main" val="0"/>
              </a:ext>
            </a:extLst>
          </a:blip>
          <a:srcRect r="44074"/>
          <a:stretch/>
        </p:blipFill>
        <p:spPr>
          <a:xfrm>
            <a:off x="585949" y="340766"/>
            <a:ext cx="4715523" cy="4684294"/>
          </a:xfrm>
          <a:prstGeom prst="rect">
            <a:avLst/>
          </a:prstGeom>
        </p:spPr>
      </p:pic>
      <p:sp>
        <p:nvSpPr>
          <p:cNvPr id="10" name="TekstSylinder 9">
            <a:extLst>
              <a:ext uri="{FF2B5EF4-FFF2-40B4-BE49-F238E27FC236}">
                <a16:creationId xmlns:a16="http://schemas.microsoft.com/office/drawing/2014/main" id="{BB53EBA1-08DC-792A-86F4-AE62EC803ADB}"/>
              </a:ext>
            </a:extLst>
          </p:cNvPr>
          <p:cNvSpPr txBox="1"/>
          <p:nvPr/>
        </p:nvSpPr>
        <p:spPr>
          <a:xfrm>
            <a:off x="6021355" y="1851645"/>
            <a:ext cx="5328010" cy="3154710"/>
          </a:xfrm>
          <a:prstGeom prst="rect">
            <a:avLst/>
          </a:prstGeom>
          <a:noFill/>
        </p:spPr>
        <p:txBody>
          <a:bodyPr wrap="square" rtlCol="0">
            <a:spAutoFit/>
          </a:bodyPr>
          <a:lstStyle/>
          <a:p>
            <a:pPr algn="ctr"/>
            <a:r>
              <a:rPr lang="nb-NO" sz="19900" b="1" dirty="0">
                <a:latin typeface="Freestyle Script" panose="030804020302050B0404" pitchFamily="66" charset="0"/>
              </a:rPr>
              <a:t>1/168</a:t>
            </a:r>
          </a:p>
        </p:txBody>
      </p:sp>
    </p:spTree>
    <p:extLst>
      <p:ext uri="{BB962C8B-B14F-4D97-AF65-F5344CB8AC3E}">
        <p14:creationId xmlns:p14="http://schemas.microsoft.com/office/powerpoint/2010/main" val="3885397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Et større mål!</a:t>
            </a:r>
          </a:p>
        </p:txBody>
      </p:sp>
      <p:pic>
        <p:nvPicPr>
          <p:cNvPr id="8" name="Bilde 7">
            <a:extLst>
              <a:ext uri="{FF2B5EF4-FFF2-40B4-BE49-F238E27FC236}">
                <a16:creationId xmlns:a16="http://schemas.microsoft.com/office/drawing/2014/main" id="{B04EEC0C-B210-AF96-B8DF-54CBB8E828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556" b="91556" l="5556" r="50247">
                        <a14:foregroundMark x1="40741" y1="91111" x2="40741" y2="91111"/>
                        <a14:foregroundMark x1="16914" y1="91556" x2="16914" y2="91556"/>
                        <a14:foregroundMark x1="24691" y1="7556" x2="24691" y2="7556"/>
                        <a14:foregroundMark x1="24691" y1="3556" x2="24691" y2="3556"/>
                      </a14:backgroundRemoval>
                    </a14:imgEffect>
                  </a14:imgLayer>
                </a14:imgProps>
              </a:ext>
              <a:ext uri="{28A0092B-C50C-407E-A947-70E740481C1C}">
                <a14:useLocalDpi xmlns:a14="http://schemas.microsoft.com/office/drawing/2010/main" val="0"/>
              </a:ext>
            </a:extLst>
          </a:blip>
          <a:srcRect r="44074"/>
          <a:stretch/>
        </p:blipFill>
        <p:spPr>
          <a:xfrm>
            <a:off x="585949" y="340766"/>
            <a:ext cx="4715523" cy="4684294"/>
          </a:xfrm>
          <a:prstGeom prst="rect">
            <a:avLst/>
          </a:prstGeom>
        </p:spPr>
      </p:pic>
      <p:pic>
        <p:nvPicPr>
          <p:cNvPr id="5" name="Picture 8" descr="logo">
            <a:extLst>
              <a:ext uri="{FF2B5EF4-FFF2-40B4-BE49-F238E27FC236}">
                <a16:creationId xmlns:a16="http://schemas.microsoft.com/office/drawing/2014/main" id="{A881F4D8-DBB4-C301-F1EA-AD2D7A03B3A3}"/>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365810" y="1347831"/>
            <a:ext cx="5081155" cy="85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667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descr="Businesswoman Putting a Card with Text WHATS in it for ME Stock Photo -  Image of text, notebook: 188800432">
            <a:extLst>
              <a:ext uri="{FF2B5EF4-FFF2-40B4-BE49-F238E27FC236}">
                <a16:creationId xmlns:a16="http://schemas.microsoft.com/office/drawing/2014/main" id="{9FD92661-EE92-B796-8A64-24ACAF849188}"/>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3812" r="23812"/>
          <a:stretch>
            <a:fillRect/>
          </a:stretch>
        </p:blipFill>
        <p:spPr bwMode="auto">
          <a:xfrm>
            <a:off x="1271341" y="809626"/>
            <a:ext cx="2955670" cy="29556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84C4687B-604E-0298-5970-0ED854C20751}"/>
              </a:ext>
            </a:extLst>
          </p:cNvPr>
          <p:cNvSpPr txBox="1"/>
          <p:nvPr/>
        </p:nvSpPr>
        <p:spPr>
          <a:xfrm>
            <a:off x="5709630" y="809626"/>
            <a:ext cx="6410131" cy="5509200"/>
          </a:xfrm>
          <a:prstGeom prst="rect">
            <a:avLst/>
          </a:prstGeom>
          <a:noFill/>
        </p:spPr>
        <p:txBody>
          <a:bodyPr wrap="square">
            <a:spAutoFit/>
          </a:bodyPr>
          <a:lstStyle/>
          <a:p>
            <a:pPr algn="ctr"/>
            <a:r>
              <a:rPr lang="nb-NO" sz="4400" dirty="0"/>
              <a:t>Til ettertanke og samtale:</a:t>
            </a:r>
          </a:p>
          <a:p>
            <a:pPr algn="ctr"/>
            <a:endParaRPr lang="nb-NO" sz="4400" u="sng" dirty="0"/>
          </a:p>
          <a:p>
            <a:pPr algn="ctr"/>
            <a:r>
              <a:rPr lang="nb-NO" sz="4400" dirty="0"/>
              <a:t>2: «Generasjonsegoisme», hvordan kan vi motvirke det i våre fellesskap?</a:t>
            </a:r>
          </a:p>
          <a:p>
            <a:pPr algn="ctr"/>
            <a:r>
              <a:rPr lang="nb-NO" sz="4400" dirty="0"/>
              <a:t>3:Drøft påstanden om alderen 25-50 som menighetens kulturbærere</a:t>
            </a:r>
          </a:p>
        </p:txBody>
      </p:sp>
      <p:pic>
        <p:nvPicPr>
          <p:cNvPr id="8" name="Picture 4" descr="Take a Church Tour: Locations | ComeUntoChrist">
            <a:extLst>
              <a:ext uri="{FF2B5EF4-FFF2-40B4-BE49-F238E27FC236}">
                <a16:creationId xmlns:a16="http://schemas.microsoft.com/office/drawing/2014/main" id="{EB4EA0C3-33BF-0DBA-BB74-906F0DB74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588" y="3765296"/>
            <a:ext cx="3559175" cy="23746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83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Den gamle «normalen»</a:t>
            </a:r>
          </a:p>
        </p:txBody>
      </p:sp>
      <p:pic>
        <p:nvPicPr>
          <p:cNvPr id="9" name="Plassholder for bilde 8">
            <a:extLst>
              <a:ext uri="{FF2B5EF4-FFF2-40B4-BE49-F238E27FC236}">
                <a16:creationId xmlns:a16="http://schemas.microsoft.com/office/drawing/2014/main" id="{6065C3F2-F5B4-19D0-847E-E312E63E8EF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2500" r="12500"/>
          <a:stretch/>
        </p:blipFill>
        <p:spPr>
          <a:xfrm>
            <a:off x="1769284" y="481013"/>
            <a:ext cx="3532188" cy="3532187"/>
          </a:xfrm>
          <a:prstGeom prst="ellipse">
            <a:avLst/>
          </a:prstGeom>
          <a:ln>
            <a:noFill/>
          </a:ln>
          <a:effectLst>
            <a:softEdge rad="112500"/>
          </a:effectLst>
        </p:spPr>
      </p:pic>
      <p:sp>
        <p:nvSpPr>
          <p:cNvPr id="11" name="Plassholder for tekst 3">
            <a:extLst>
              <a:ext uri="{FF2B5EF4-FFF2-40B4-BE49-F238E27FC236}">
                <a16:creationId xmlns:a16="http://schemas.microsoft.com/office/drawing/2014/main" id="{F5FD1DC9-B191-D2A6-C874-1643707BCFCB}"/>
              </a:ext>
            </a:extLst>
          </p:cNvPr>
          <p:cNvSpPr>
            <a:spLocks noGrp="1"/>
          </p:cNvSpPr>
          <p:nvPr>
            <p:ph type="ctrTitle"/>
          </p:nvPr>
        </p:nvSpPr>
        <p:spPr>
          <a:xfrm>
            <a:off x="5748338" y="1030288"/>
            <a:ext cx="5670550" cy="4711978"/>
          </a:xfrm>
        </p:spPr>
        <p:txBody>
          <a:bodyPr rtlCol="0">
            <a:normAutofit/>
          </a:bodyPr>
          <a:lstStyle/>
          <a:p>
            <a:pPr algn="ctr"/>
            <a:r>
              <a:rPr lang="nb-NO" sz="4400" i="0" dirty="0">
                <a:latin typeface="+mn-lt"/>
              </a:rPr>
              <a:t>unges opplevelse av håp for fremtiden..</a:t>
            </a:r>
            <a:br>
              <a:rPr lang="nb-NO" sz="2800" dirty="0"/>
            </a:br>
            <a:br>
              <a:rPr lang="nb-NO" sz="4400" dirty="0"/>
            </a:br>
            <a:endParaRPr lang="nb-NO" sz="3600" dirty="0"/>
          </a:p>
        </p:txBody>
      </p:sp>
    </p:spTree>
    <p:extLst>
      <p:ext uri="{BB962C8B-B14F-4D97-AF65-F5344CB8AC3E}">
        <p14:creationId xmlns:p14="http://schemas.microsoft.com/office/powerpoint/2010/main" val="327405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Den nye «normalen»</a:t>
            </a:r>
          </a:p>
        </p:txBody>
      </p:sp>
      <p:pic>
        <p:nvPicPr>
          <p:cNvPr id="8" name="Bilde 7">
            <a:extLst>
              <a:ext uri="{FF2B5EF4-FFF2-40B4-BE49-F238E27FC236}">
                <a16:creationId xmlns:a16="http://schemas.microsoft.com/office/drawing/2014/main" id="{02383C61-D100-3661-470E-E68B2D2B4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08142"/>
            <a:ext cx="4397071" cy="3783034"/>
          </a:xfrm>
          <a:prstGeom prst="rect">
            <a:avLst/>
          </a:prstGeom>
        </p:spPr>
      </p:pic>
      <p:pic>
        <p:nvPicPr>
          <p:cNvPr id="10" name="Bilde 9">
            <a:extLst>
              <a:ext uri="{FF2B5EF4-FFF2-40B4-BE49-F238E27FC236}">
                <a16:creationId xmlns:a16="http://schemas.microsoft.com/office/drawing/2014/main" id="{40726B6C-1AFA-2BED-64D3-56A25FCAD393}"/>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43111" t="18036" r="-2981" b="35262"/>
          <a:stretch/>
        </p:blipFill>
        <p:spPr>
          <a:xfrm>
            <a:off x="9535298" y="3001045"/>
            <a:ext cx="2395445" cy="1868556"/>
          </a:xfrm>
          <a:prstGeom prst="rect">
            <a:avLst/>
          </a:prstGeom>
        </p:spPr>
      </p:pic>
      <p:pic>
        <p:nvPicPr>
          <p:cNvPr id="2050" name="Picture 2" descr="Businesswoman Putting a Card with Text WHATS in it for ME Stock Photo -  Image of text, notebook: 188800432">
            <a:extLst>
              <a:ext uri="{FF2B5EF4-FFF2-40B4-BE49-F238E27FC236}">
                <a16:creationId xmlns:a16="http://schemas.microsoft.com/office/drawing/2014/main" id="{9FD92661-EE92-B796-8A64-24ACAF849188}"/>
              </a:ext>
            </a:extLst>
          </p:cNvPr>
          <p:cNvPicPr>
            <a:picLocks noGrp="1" noChangeAspect="1" noChangeArrowheads="1"/>
          </p:cNvPicPr>
          <p:nvPr>
            <p:ph type="pic" sz="quarter" idx="10"/>
          </p:nvPr>
        </p:nvPicPr>
        <p:blipFill>
          <a:blip r:embed="rId5">
            <a:extLst>
              <a:ext uri="{28A0092B-C50C-407E-A947-70E740481C1C}">
                <a14:useLocalDpi xmlns:a14="http://schemas.microsoft.com/office/drawing/2010/main" val="0"/>
              </a:ext>
            </a:extLst>
          </a:blip>
          <a:srcRect l="23812" r="23812"/>
          <a:stretch>
            <a:fillRect/>
          </a:stretch>
        </p:blipFill>
        <p:spPr bwMode="auto">
          <a:xfrm>
            <a:off x="2279047" y="809625"/>
            <a:ext cx="2955670" cy="29556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5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Den nye «normalen»</a:t>
            </a:r>
          </a:p>
        </p:txBody>
      </p:sp>
      <p:pic>
        <p:nvPicPr>
          <p:cNvPr id="2050" name="Picture 2" descr="Businesswoman Putting a Card with Text WHATS in it for ME Stock Photo -  Image of text, notebook: 188800432">
            <a:extLst>
              <a:ext uri="{FF2B5EF4-FFF2-40B4-BE49-F238E27FC236}">
                <a16:creationId xmlns:a16="http://schemas.microsoft.com/office/drawing/2014/main" id="{9FD92661-EE92-B796-8A64-24ACAF849188}"/>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3812" r="23812"/>
          <a:stretch>
            <a:fillRect/>
          </a:stretch>
        </p:blipFill>
        <p:spPr bwMode="auto">
          <a:xfrm>
            <a:off x="2185741" y="809626"/>
            <a:ext cx="2955670" cy="29556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84C4687B-604E-0298-5970-0ED854C20751}"/>
              </a:ext>
            </a:extLst>
          </p:cNvPr>
          <p:cNvSpPr txBox="1"/>
          <p:nvPr/>
        </p:nvSpPr>
        <p:spPr>
          <a:xfrm>
            <a:off x="5645021" y="920126"/>
            <a:ext cx="6419462" cy="5509200"/>
          </a:xfrm>
          <a:prstGeom prst="rect">
            <a:avLst/>
          </a:prstGeom>
          <a:noFill/>
        </p:spPr>
        <p:txBody>
          <a:bodyPr wrap="square">
            <a:spAutoFit/>
          </a:bodyPr>
          <a:lstStyle/>
          <a:p>
            <a:pPr algn="ctr"/>
            <a:r>
              <a:rPr lang="da-DK" sz="4400" dirty="0"/>
              <a:t>Skrekkeksempel fra et høstmøte i BI..</a:t>
            </a:r>
          </a:p>
          <a:p>
            <a:pPr algn="ctr"/>
            <a:endParaRPr lang="da-DK" sz="4400" u="sng" dirty="0"/>
          </a:p>
          <a:p>
            <a:pPr algn="ctr"/>
            <a:r>
              <a:rPr lang="da-DK" sz="4400" dirty="0"/>
              <a:t>”De bar små barn til ham for at han skulle røre ved dem, men disiplene viste dem bort..”                            </a:t>
            </a:r>
            <a:r>
              <a:rPr lang="da-DK" sz="3600" u="sng" dirty="0"/>
              <a:t>MARK 10. 13-14</a:t>
            </a:r>
            <a:endParaRPr lang="nb-NO" sz="9600" u="sng" dirty="0"/>
          </a:p>
        </p:txBody>
      </p:sp>
    </p:spTree>
    <p:extLst>
      <p:ext uri="{BB962C8B-B14F-4D97-AF65-F5344CB8AC3E}">
        <p14:creationId xmlns:p14="http://schemas.microsoft.com/office/powerpoint/2010/main" val="212263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Den nye «normalen»</a:t>
            </a:r>
          </a:p>
        </p:txBody>
      </p:sp>
      <p:pic>
        <p:nvPicPr>
          <p:cNvPr id="2050" name="Picture 2" descr="Businesswoman Putting a Card with Text WHATS in it for ME Stock Photo -  Image of text, notebook: 188800432">
            <a:extLst>
              <a:ext uri="{FF2B5EF4-FFF2-40B4-BE49-F238E27FC236}">
                <a16:creationId xmlns:a16="http://schemas.microsoft.com/office/drawing/2014/main" id="{9FD92661-EE92-B796-8A64-24ACAF849188}"/>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3812" r="23812"/>
          <a:stretch>
            <a:fillRect/>
          </a:stretch>
        </p:blipFill>
        <p:spPr bwMode="auto">
          <a:xfrm>
            <a:off x="2185741" y="809626"/>
            <a:ext cx="2955670" cy="29556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84C4687B-604E-0298-5970-0ED854C20751}"/>
              </a:ext>
            </a:extLst>
          </p:cNvPr>
          <p:cNvSpPr txBox="1"/>
          <p:nvPr/>
        </p:nvSpPr>
        <p:spPr>
          <a:xfrm>
            <a:off x="5701004" y="574893"/>
            <a:ext cx="6410131" cy="6186309"/>
          </a:xfrm>
          <a:prstGeom prst="rect">
            <a:avLst/>
          </a:prstGeom>
          <a:noFill/>
        </p:spPr>
        <p:txBody>
          <a:bodyPr wrap="square">
            <a:spAutoFit/>
          </a:bodyPr>
          <a:lstStyle/>
          <a:p>
            <a:pPr algn="ctr"/>
            <a:r>
              <a:rPr lang="nb-NO" sz="3600" dirty="0"/>
              <a:t>«Jeg lar meg stadig forundre over at erfarne kristne ser ut til å tåle større forandringer på det teologiske området, enn det musikalske. Når vi pinsevenner blir lutheranere eller vice versa på grunn av musikksmaken, svelger vi mye teologisk kamelkjøtt uten å blunke. Kanskje musikken har fått for stor plass..?»    </a:t>
            </a:r>
            <a:r>
              <a:rPr lang="nb-NO" sz="2800" u="sng" dirty="0"/>
              <a:t>E. Svartdal</a:t>
            </a:r>
            <a:endParaRPr lang="nb-NO" sz="3600" u="sng" dirty="0"/>
          </a:p>
        </p:txBody>
      </p:sp>
    </p:spTree>
    <p:extLst>
      <p:ext uri="{BB962C8B-B14F-4D97-AF65-F5344CB8AC3E}">
        <p14:creationId xmlns:p14="http://schemas.microsoft.com/office/powerpoint/2010/main" val="32939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Den nye «normalen»</a:t>
            </a:r>
          </a:p>
        </p:txBody>
      </p:sp>
      <p:pic>
        <p:nvPicPr>
          <p:cNvPr id="2050" name="Picture 2" descr="Businesswoman Putting a Card with Text WHATS in it for ME Stock Photo -  Image of text, notebook: 188800432">
            <a:extLst>
              <a:ext uri="{FF2B5EF4-FFF2-40B4-BE49-F238E27FC236}">
                <a16:creationId xmlns:a16="http://schemas.microsoft.com/office/drawing/2014/main" id="{9FD92661-EE92-B796-8A64-24ACAF849188}"/>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3812" r="23812"/>
          <a:stretch>
            <a:fillRect/>
          </a:stretch>
        </p:blipFill>
        <p:spPr bwMode="auto">
          <a:xfrm>
            <a:off x="2185741" y="809626"/>
            <a:ext cx="2955670" cy="29556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84C4687B-604E-0298-5970-0ED854C20751}"/>
              </a:ext>
            </a:extLst>
          </p:cNvPr>
          <p:cNvSpPr txBox="1"/>
          <p:nvPr/>
        </p:nvSpPr>
        <p:spPr>
          <a:xfrm>
            <a:off x="5701004" y="574893"/>
            <a:ext cx="6410131" cy="3908762"/>
          </a:xfrm>
          <a:prstGeom prst="rect">
            <a:avLst/>
          </a:prstGeom>
          <a:noFill/>
        </p:spPr>
        <p:txBody>
          <a:bodyPr wrap="square">
            <a:spAutoFit/>
          </a:bodyPr>
          <a:lstStyle/>
          <a:p>
            <a:pPr algn="ctr"/>
            <a:endParaRPr lang="nb-NO" sz="3600" dirty="0"/>
          </a:p>
          <a:p>
            <a:pPr algn="ctr"/>
            <a:endParaRPr lang="nb-NO" sz="3600" dirty="0"/>
          </a:p>
          <a:p>
            <a:pPr algn="ctr"/>
            <a:r>
              <a:rPr lang="nb-NO" sz="4400" dirty="0"/>
              <a:t>«Alder og visdom..?»</a:t>
            </a:r>
          </a:p>
          <a:p>
            <a:pPr algn="ctr"/>
            <a:endParaRPr lang="nb-NO" sz="4400" u="sng" dirty="0"/>
          </a:p>
          <a:p>
            <a:pPr algn="ctr"/>
            <a:r>
              <a:rPr lang="nb-NO" sz="4400" dirty="0"/>
              <a:t>«Som regel kommer alderen helt alene!»</a:t>
            </a:r>
          </a:p>
        </p:txBody>
      </p:sp>
    </p:spTree>
    <p:extLst>
      <p:ext uri="{BB962C8B-B14F-4D97-AF65-F5344CB8AC3E}">
        <p14:creationId xmlns:p14="http://schemas.microsoft.com/office/powerpoint/2010/main" val="290586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Den nye «normalen»</a:t>
            </a:r>
          </a:p>
        </p:txBody>
      </p:sp>
      <p:pic>
        <p:nvPicPr>
          <p:cNvPr id="2050" name="Picture 2" descr="Businesswoman Putting a Card with Text WHATS in it for ME Stock Photo -  Image of text, notebook: 188800432">
            <a:extLst>
              <a:ext uri="{FF2B5EF4-FFF2-40B4-BE49-F238E27FC236}">
                <a16:creationId xmlns:a16="http://schemas.microsoft.com/office/drawing/2014/main" id="{9FD92661-EE92-B796-8A64-24ACAF849188}"/>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3812" r="23812"/>
          <a:stretch>
            <a:fillRect/>
          </a:stretch>
        </p:blipFill>
        <p:spPr bwMode="auto">
          <a:xfrm>
            <a:off x="2185741" y="809626"/>
            <a:ext cx="2955670" cy="29556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84C4687B-604E-0298-5970-0ED854C20751}"/>
              </a:ext>
            </a:extLst>
          </p:cNvPr>
          <p:cNvSpPr txBox="1"/>
          <p:nvPr/>
        </p:nvSpPr>
        <p:spPr>
          <a:xfrm>
            <a:off x="5701004" y="574893"/>
            <a:ext cx="6410131" cy="5262979"/>
          </a:xfrm>
          <a:prstGeom prst="rect">
            <a:avLst/>
          </a:prstGeom>
          <a:noFill/>
        </p:spPr>
        <p:txBody>
          <a:bodyPr wrap="square">
            <a:spAutoFit/>
          </a:bodyPr>
          <a:lstStyle/>
          <a:p>
            <a:pPr algn="ctr"/>
            <a:endParaRPr lang="nb-NO" sz="3600" dirty="0"/>
          </a:p>
          <a:p>
            <a:pPr algn="ctr"/>
            <a:endParaRPr lang="nb-NO" sz="3600" dirty="0"/>
          </a:p>
          <a:p>
            <a:pPr algn="ctr"/>
            <a:r>
              <a:rPr lang="nb-NO" sz="4400" dirty="0"/>
              <a:t>Ny utfordring:</a:t>
            </a:r>
          </a:p>
          <a:p>
            <a:pPr algn="ctr"/>
            <a:endParaRPr lang="nb-NO" sz="4400" u="sng" dirty="0"/>
          </a:p>
          <a:p>
            <a:pPr algn="ctr"/>
            <a:r>
              <a:rPr lang="nb-NO" sz="4400" dirty="0"/>
              <a:t>På grunn av økt levealder, ikke lenger to-tre generasjoner, men fire- fem!</a:t>
            </a:r>
          </a:p>
        </p:txBody>
      </p:sp>
    </p:spTree>
    <p:extLst>
      <p:ext uri="{BB962C8B-B14F-4D97-AF65-F5344CB8AC3E}">
        <p14:creationId xmlns:p14="http://schemas.microsoft.com/office/powerpoint/2010/main" val="1607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verskrifter">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208989_TF45175639_Win32" id="{29B65A47-1FCB-4896-87DF-4BFAABD55058}" vid="{D09A3A7E-54AE-40CD-826E-B863BD63D4B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Presentasjon av biografi</Template>
  <TotalTime>1782</TotalTime>
  <Words>1015</Words>
  <Application>Microsoft Office PowerPoint</Application>
  <PresentationFormat>Widescreen</PresentationFormat>
  <Paragraphs>181</Paragraphs>
  <Slides>38</Slides>
  <Notes>38</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38</vt:i4>
      </vt:variant>
    </vt:vector>
  </HeadingPairs>
  <TitlesOfParts>
    <vt:vector size="44" baseType="lpstr">
      <vt:lpstr>Arial</vt:lpstr>
      <vt:lpstr>Calibri</vt:lpstr>
      <vt:lpstr>Century Schoolbook</vt:lpstr>
      <vt:lpstr>Corbel</vt:lpstr>
      <vt:lpstr>Freestyle Script</vt:lpstr>
      <vt:lpstr>Overskrifter</vt:lpstr>
      <vt:lpstr>Fellesskapets betydning for barnets trosopplæring</vt:lpstr>
      <vt:lpstr>PowerPoint-presentasjon</vt:lpstr>
      <vt:lpstr>«Nært forhold mellom besteforeldre og barnebarn har enorm helsemessig effekt..» (Nettavisen)</vt:lpstr>
      <vt:lpstr>unges opplevelse av håp for fremtiden..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Hjemmets betydning for barnets trosopplæring</dc:title>
  <dc:creator>Runar Landro</dc:creator>
  <cp:lastModifiedBy>Runar Landro</cp:lastModifiedBy>
  <cp:revision>26</cp:revision>
  <dcterms:created xsi:type="dcterms:W3CDTF">2022-06-07T11:15:05Z</dcterms:created>
  <dcterms:modified xsi:type="dcterms:W3CDTF">2022-06-11T13:22:02Z</dcterms:modified>
</cp:coreProperties>
</file>