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1"/>
  </p:sldMasterIdLst>
  <p:notesMasterIdLst>
    <p:notesMasterId r:id="rId36"/>
  </p:notesMasterIdLst>
  <p:handoutMasterIdLst>
    <p:handoutMasterId r:id="rId37"/>
  </p:handoutMasterIdLst>
  <p:sldIdLst>
    <p:sldId id="273" r:id="rId2"/>
    <p:sldId id="256" r:id="rId3"/>
    <p:sldId id="272" r:id="rId4"/>
    <p:sldId id="285" r:id="rId5"/>
    <p:sldId id="274" r:id="rId6"/>
    <p:sldId id="276" r:id="rId7"/>
    <p:sldId id="275" r:id="rId8"/>
    <p:sldId id="277" r:id="rId9"/>
    <p:sldId id="278" r:id="rId10"/>
    <p:sldId id="279" r:id="rId11"/>
    <p:sldId id="280" r:id="rId12"/>
    <p:sldId id="281" r:id="rId13"/>
    <p:sldId id="294" r:id="rId14"/>
    <p:sldId id="282" r:id="rId15"/>
    <p:sldId id="283" r:id="rId16"/>
    <p:sldId id="304" r:id="rId17"/>
    <p:sldId id="284" r:id="rId18"/>
    <p:sldId id="286" r:id="rId19"/>
    <p:sldId id="287" r:id="rId20"/>
    <p:sldId id="302" r:id="rId21"/>
    <p:sldId id="288" r:id="rId22"/>
    <p:sldId id="289" r:id="rId23"/>
    <p:sldId id="290" r:id="rId24"/>
    <p:sldId id="291" r:id="rId25"/>
    <p:sldId id="293" r:id="rId26"/>
    <p:sldId id="292" r:id="rId27"/>
    <p:sldId id="295" r:id="rId28"/>
    <p:sldId id="296" r:id="rId29"/>
    <p:sldId id="297" r:id="rId30"/>
    <p:sldId id="298" r:id="rId31"/>
    <p:sldId id="299" r:id="rId32"/>
    <p:sldId id="300" r:id="rId33"/>
    <p:sldId id="301" r:id="rId34"/>
    <p:sldId id="303" r:id="rId35"/>
  </p:sldIdLst>
  <p:sldSz cx="12192000" cy="6858000"/>
  <p:notesSz cx="6858000" cy="9144000"/>
  <p:defaultTextStyle>
    <a:defPPr rtl="0">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82" d="100"/>
          <a:sy n="82" d="100"/>
        </p:scale>
        <p:origin x="720" y="72"/>
      </p:cViewPr>
      <p:guideLst/>
    </p:cSldViewPr>
  </p:slideViewPr>
  <p:outlineViewPr>
    <p:cViewPr>
      <p:scale>
        <a:sx n="33" d="100"/>
        <a:sy n="33" d="100"/>
      </p:scale>
      <p:origin x="0" y="-474"/>
    </p:cViewPr>
  </p:outlineViewPr>
  <p:notesTextViewPr>
    <p:cViewPr>
      <p:scale>
        <a:sx n="1" d="1"/>
        <a:sy n="1" d="1"/>
      </p:scale>
      <p:origin x="0" y="0"/>
    </p:cViewPr>
  </p:notesTextViewPr>
  <p:notesViewPr>
    <p:cSldViewPr snapToGrid="0">
      <p:cViewPr varScale="1">
        <p:scale>
          <a:sx n="80" d="100"/>
          <a:sy n="80" d="100"/>
        </p:scale>
        <p:origin x="314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91174202-076D-4FCC-BB1F-880F8A848A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5FAD0C0A-72EF-4EA2-8D6C-4938445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718D659-7BAB-4538-B764-0E83A8E969AD}" type="datetime1">
              <a:rPr lang="nb-NO" smtClean="0"/>
              <a:t>11.06.2022</a:t>
            </a:fld>
            <a:endParaRPr lang="nb-NO"/>
          </a:p>
        </p:txBody>
      </p:sp>
      <p:sp>
        <p:nvSpPr>
          <p:cNvPr id="4" name="Plassholder for bunntekst 3">
            <a:extLst>
              <a:ext uri="{FF2B5EF4-FFF2-40B4-BE49-F238E27FC236}">
                <a16:creationId xmlns:a16="http://schemas.microsoft.com/office/drawing/2014/main" id="{58AB2131-4249-4045-A9F7-9BE0F73F0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72180F18-DB0C-473D-93EA-5E50BE9DE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5F20474-88D6-46C9-AFA3-1C3CCC241887}" type="slidenum">
              <a:rPr lang="nb-NO" smtClean="0"/>
              <a:t>‹#›</a:t>
            </a:fld>
            <a:endParaRPr lang="nb-NO"/>
          </a:p>
        </p:txBody>
      </p:sp>
    </p:spTree>
    <p:extLst>
      <p:ext uri="{BB962C8B-B14F-4D97-AF65-F5344CB8AC3E}">
        <p14:creationId xmlns:p14="http://schemas.microsoft.com/office/powerpoint/2010/main" val="48219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noProof="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4023BBE-AF2A-4505-843D-0ADFFE4DFBE4}" type="datetime1">
              <a:rPr lang="nb-NO" noProof="0" smtClean="0"/>
              <a:t>11.06.2022</a:t>
            </a:fld>
            <a:endParaRPr lang="nb-NO" noProof="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b-NO" noProof="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b-NO" noProof="0"/>
              <a:t>Klikk for å redigere tekststiler</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noProof="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nb-NO" noProof="0" smtClean="0"/>
              <a:t>‹#›</a:t>
            </a:fld>
            <a:endParaRPr lang="nb-NO"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a:t>
            </a:fld>
            <a:endParaRPr lang="nb-NO"/>
          </a:p>
        </p:txBody>
      </p:sp>
    </p:spTree>
    <p:extLst>
      <p:ext uri="{BB962C8B-B14F-4D97-AF65-F5344CB8AC3E}">
        <p14:creationId xmlns:p14="http://schemas.microsoft.com/office/powerpoint/2010/main" val="346111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10</a:t>
            </a:fld>
            <a:endParaRPr lang="nb-NO"/>
          </a:p>
        </p:txBody>
      </p:sp>
    </p:spTree>
    <p:extLst>
      <p:ext uri="{BB962C8B-B14F-4D97-AF65-F5344CB8AC3E}">
        <p14:creationId xmlns:p14="http://schemas.microsoft.com/office/powerpoint/2010/main" val="362786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11</a:t>
            </a:fld>
            <a:endParaRPr lang="nb-NO"/>
          </a:p>
        </p:txBody>
      </p:sp>
    </p:spTree>
    <p:extLst>
      <p:ext uri="{BB962C8B-B14F-4D97-AF65-F5344CB8AC3E}">
        <p14:creationId xmlns:p14="http://schemas.microsoft.com/office/powerpoint/2010/main" val="131635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12</a:t>
            </a:fld>
            <a:endParaRPr lang="nb-NO"/>
          </a:p>
        </p:txBody>
      </p:sp>
    </p:spTree>
    <p:extLst>
      <p:ext uri="{BB962C8B-B14F-4D97-AF65-F5344CB8AC3E}">
        <p14:creationId xmlns:p14="http://schemas.microsoft.com/office/powerpoint/2010/main" val="121706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13</a:t>
            </a:fld>
            <a:endParaRPr lang="nb-NO"/>
          </a:p>
        </p:txBody>
      </p:sp>
    </p:spTree>
    <p:extLst>
      <p:ext uri="{BB962C8B-B14F-4D97-AF65-F5344CB8AC3E}">
        <p14:creationId xmlns:p14="http://schemas.microsoft.com/office/powerpoint/2010/main" val="30779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14</a:t>
            </a:fld>
            <a:endParaRPr lang="nb-NO"/>
          </a:p>
        </p:txBody>
      </p:sp>
    </p:spTree>
    <p:extLst>
      <p:ext uri="{BB962C8B-B14F-4D97-AF65-F5344CB8AC3E}">
        <p14:creationId xmlns:p14="http://schemas.microsoft.com/office/powerpoint/2010/main" val="115889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15</a:t>
            </a:fld>
            <a:endParaRPr lang="nb-NO"/>
          </a:p>
        </p:txBody>
      </p:sp>
    </p:spTree>
    <p:extLst>
      <p:ext uri="{BB962C8B-B14F-4D97-AF65-F5344CB8AC3E}">
        <p14:creationId xmlns:p14="http://schemas.microsoft.com/office/powerpoint/2010/main" val="305096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16</a:t>
            </a:fld>
            <a:endParaRPr lang="nb-NO"/>
          </a:p>
        </p:txBody>
      </p:sp>
    </p:spTree>
    <p:extLst>
      <p:ext uri="{BB962C8B-B14F-4D97-AF65-F5344CB8AC3E}">
        <p14:creationId xmlns:p14="http://schemas.microsoft.com/office/powerpoint/2010/main" val="190170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17</a:t>
            </a:fld>
            <a:endParaRPr lang="nb-NO"/>
          </a:p>
        </p:txBody>
      </p:sp>
    </p:spTree>
    <p:extLst>
      <p:ext uri="{BB962C8B-B14F-4D97-AF65-F5344CB8AC3E}">
        <p14:creationId xmlns:p14="http://schemas.microsoft.com/office/powerpoint/2010/main" val="284055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18</a:t>
            </a:fld>
            <a:endParaRPr lang="nb-NO"/>
          </a:p>
        </p:txBody>
      </p:sp>
    </p:spTree>
    <p:extLst>
      <p:ext uri="{BB962C8B-B14F-4D97-AF65-F5344CB8AC3E}">
        <p14:creationId xmlns:p14="http://schemas.microsoft.com/office/powerpoint/2010/main" val="48259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19</a:t>
            </a:fld>
            <a:endParaRPr lang="nb-NO"/>
          </a:p>
        </p:txBody>
      </p:sp>
    </p:spTree>
    <p:extLst>
      <p:ext uri="{BB962C8B-B14F-4D97-AF65-F5344CB8AC3E}">
        <p14:creationId xmlns:p14="http://schemas.microsoft.com/office/powerpoint/2010/main" val="12295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a:t>
            </a:fld>
            <a:endParaRPr lang="nb-NO"/>
          </a:p>
        </p:txBody>
      </p:sp>
    </p:spTree>
    <p:extLst>
      <p:ext uri="{BB962C8B-B14F-4D97-AF65-F5344CB8AC3E}">
        <p14:creationId xmlns:p14="http://schemas.microsoft.com/office/powerpoint/2010/main" val="4239589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20</a:t>
            </a:fld>
            <a:endParaRPr lang="nb-NO"/>
          </a:p>
        </p:txBody>
      </p:sp>
    </p:spTree>
    <p:extLst>
      <p:ext uri="{BB962C8B-B14F-4D97-AF65-F5344CB8AC3E}">
        <p14:creationId xmlns:p14="http://schemas.microsoft.com/office/powerpoint/2010/main" val="4120208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21</a:t>
            </a:fld>
            <a:endParaRPr lang="nb-NO"/>
          </a:p>
        </p:txBody>
      </p:sp>
    </p:spTree>
    <p:extLst>
      <p:ext uri="{BB962C8B-B14F-4D97-AF65-F5344CB8AC3E}">
        <p14:creationId xmlns:p14="http://schemas.microsoft.com/office/powerpoint/2010/main" val="400199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22</a:t>
            </a:fld>
            <a:endParaRPr lang="nb-NO"/>
          </a:p>
        </p:txBody>
      </p:sp>
    </p:spTree>
    <p:extLst>
      <p:ext uri="{BB962C8B-B14F-4D97-AF65-F5344CB8AC3E}">
        <p14:creationId xmlns:p14="http://schemas.microsoft.com/office/powerpoint/2010/main" val="406561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23</a:t>
            </a:fld>
            <a:endParaRPr lang="nb-NO"/>
          </a:p>
        </p:txBody>
      </p:sp>
    </p:spTree>
    <p:extLst>
      <p:ext uri="{BB962C8B-B14F-4D97-AF65-F5344CB8AC3E}">
        <p14:creationId xmlns:p14="http://schemas.microsoft.com/office/powerpoint/2010/main" val="731280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24</a:t>
            </a:fld>
            <a:endParaRPr lang="nb-NO"/>
          </a:p>
        </p:txBody>
      </p:sp>
    </p:spTree>
    <p:extLst>
      <p:ext uri="{BB962C8B-B14F-4D97-AF65-F5344CB8AC3E}">
        <p14:creationId xmlns:p14="http://schemas.microsoft.com/office/powerpoint/2010/main" val="494645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25</a:t>
            </a:fld>
            <a:endParaRPr lang="nb-NO"/>
          </a:p>
        </p:txBody>
      </p:sp>
    </p:spTree>
    <p:extLst>
      <p:ext uri="{BB962C8B-B14F-4D97-AF65-F5344CB8AC3E}">
        <p14:creationId xmlns:p14="http://schemas.microsoft.com/office/powerpoint/2010/main" val="213422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26</a:t>
            </a:fld>
            <a:endParaRPr lang="nb-NO"/>
          </a:p>
        </p:txBody>
      </p:sp>
    </p:spTree>
    <p:extLst>
      <p:ext uri="{BB962C8B-B14F-4D97-AF65-F5344CB8AC3E}">
        <p14:creationId xmlns:p14="http://schemas.microsoft.com/office/powerpoint/2010/main" val="3254990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27</a:t>
            </a:fld>
            <a:endParaRPr lang="nb-NO"/>
          </a:p>
        </p:txBody>
      </p:sp>
    </p:spTree>
    <p:extLst>
      <p:ext uri="{BB962C8B-B14F-4D97-AF65-F5344CB8AC3E}">
        <p14:creationId xmlns:p14="http://schemas.microsoft.com/office/powerpoint/2010/main" val="3667881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28</a:t>
            </a:fld>
            <a:endParaRPr lang="nb-NO"/>
          </a:p>
        </p:txBody>
      </p:sp>
    </p:spTree>
    <p:extLst>
      <p:ext uri="{BB962C8B-B14F-4D97-AF65-F5344CB8AC3E}">
        <p14:creationId xmlns:p14="http://schemas.microsoft.com/office/powerpoint/2010/main" val="549805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29</a:t>
            </a:fld>
            <a:endParaRPr lang="nb-NO"/>
          </a:p>
        </p:txBody>
      </p:sp>
    </p:spTree>
    <p:extLst>
      <p:ext uri="{BB962C8B-B14F-4D97-AF65-F5344CB8AC3E}">
        <p14:creationId xmlns:p14="http://schemas.microsoft.com/office/powerpoint/2010/main" val="321983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a:t>
            </a:fld>
            <a:endParaRPr lang="nb-NO"/>
          </a:p>
        </p:txBody>
      </p:sp>
    </p:spTree>
    <p:extLst>
      <p:ext uri="{BB962C8B-B14F-4D97-AF65-F5344CB8AC3E}">
        <p14:creationId xmlns:p14="http://schemas.microsoft.com/office/powerpoint/2010/main" val="2077003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30</a:t>
            </a:fld>
            <a:endParaRPr lang="nb-NO"/>
          </a:p>
        </p:txBody>
      </p:sp>
    </p:spTree>
    <p:extLst>
      <p:ext uri="{BB962C8B-B14F-4D97-AF65-F5344CB8AC3E}">
        <p14:creationId xmlns:p14="http://schemas.microsoft.com/office/powerpoint/2010/main" val="1402454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31</a:t>
            </a:fld>
            <a:endParaRPr lang="nb-NO"/>
          </a:p>
        </p:txBody>
      </p:sp>
    </p:spTree>
    <p:extLst>
      <p:ext uri="{BB962C8B-B14F-4D97-AF65-F5344CB8AC3E}">
        <p14:creationId xmlns:p14="http://schemas.microsoft.com/office/powerpoint/2010/main" val="458420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32</a:t>
            </a:fld>
            <a:endParaRPr lang="nb-NO"/>
          </a:p>
        </p:txBody>
      </p:sp>
    </p:spTree>
    <p:extLst>
      <p:ext uri="{BB962C8B-B14F-4D97-AF65-F5344CB8AC3E}">
        <p14:creationId xmlns:p14="http://schemas.microsoft.com/office/powerpoint/2010/main" val="2050235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33</a:t>
            </a:fld>
            <a:endParaRPr lang="nb-NO"/>
          </a:p>
        </p:txBody>
      </p:sp>
    </p:spTree>
    <p:extLst>
      <p:ext uri="{BB962C8B-B14F-4D97-AF65-F5344CB8AC3E}">
        <p14:creationId xmlns:p14="http://schemas.microsoft.com/office/powerpoint/2010/main" val="1912878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34</a:t>
            </a:fld>
            <a:endParaRPr lang="nb-NO"/>
          </a:p>
        </p:txBody>
      </p:sp>
    </p:spTree>
    <p:extLst>
      <p:ext uri="{BB962C8B-B14F-4D97-AF65-F5344CB8AC3E}">
        <p14:creationId xmlns:p14="http://schemas.microsoft.com/office/powerpoint/2010/main" val="135967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4</a:t>
            </a:fld>
            <a:endParaRPr lang="nb-NO"/>
          </a:p>
        </p:txBody>
      </p:sp>
    </p:spTree>
    <p:extLst>
      <p:ext uri="{BB962C8B-B14F-4D97-AF65-F5344CB8AC3E}">
        <p14:creationId xmlns:p14="http://schemas.microsoft.com/office/powerpoint/2010/main" val="259518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5</a:t>
            </a:fld>
            <a:endParaRPr lang="nb-NO"/>
          </a:p>
        </p:txBody>
      </p:sp>
    </p:spTree>
    <p:extLst>
      <p:ext uri="{BB962C8B-B14F-4D97-AF65-F5344CB8AC3E}">
        <p14:creationId xmlns:p14="http://schemas.microsoft.com/office/powerpoint/2010/main" val="239212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6</a:t>
            </a:fld>
            <a:endParaRPr lang="nb-NO"/>
          </a:p>
        </p:txBody>
      </p:sp>
    </p:spTree>
    <p:extLst>
      <p:ext uri="{BB962C8B-B14F-4D97-AF65-F5344CB8AC3E}">
        <p14:creationId xmlns:p14="http://schemas.microsoft.com/office/powerpoint/2010/main" val="378133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7</a:t>
            </a:fld>
            <a:endParaRPr lang="nb-NO"/>
          </a:p>
        </p:txBody>
      </p:sp>
    </p:spTree>
    <p:extLst>
      <p:ext uri="{BB962C8B-B14F-4D97-AF65-F5344CB8AC3E}">
        <p14:creationId xmlns:p14="http://schemas.microsoft.com/office/powerpoint/2010/main" val="211154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8</a:t>
            </a:fld>
            <a:endParaRPr lang="nb-NO"/>
          </a:p>
        </p:txBody>
      </p:sp>
    </p:spTree>
    <p:extLst>
      <p:ext uri="{BB962C8B-B14F-4D97-AF65-F5344CB8AC3E}">
        <p14:creationId xmlns:p14="http://schemas.microsoft.com/office/powerpoint/2010/main" val="366663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68B68C18-1BF1-F447-95ED-60EAAE35426E}" type="slidenum">
              <a:rPr lang="nb-NO" smtClean="0"/>
              <a:t>9</a:t>
            </a:fld>
            <a:endParaRPr lang="nb-NO"/>
          </a:p>
        </p:txBody>
      </p:sp>
    </p:spTree>
    <p:extLst>
      <p:ext uri="{BB962C8B-B14F-4D97-AF65-F5344CB8AC3E}">
        <p14:creationId xmlns:p14="http://schemas.microsoft.com/office/powerpoint/2010/main" val="208924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bg>
      <p:bgRef idx="1001">
        <a:schemeClr val="bg2"/>
      </p:bgRef>
    </p:bg>
    <p:spTree>
      <p:nvGrpSpPr>
        <p:cNvPr id="1" name=""/>
        <p:cNvGrpSpPr/>
        <p:nvPr/>
      </p:nvGrpSpPr>
      <p:grpSpPr>
        <a:xfrm>
          <a:off x="0" y="0"/>
          <a:ext cx="0" cy="0"/>
          <a:chOff x="0" y="0"/>
          <a:chExt cx="0" cy="0"/>
        </a:xfrm>
      </p:grpSpPr>
      <p:sp>
        <p:nvSpPr>
          <p:cNvPr id="12" name="Frihåndsform 6" title="Figur for sidetall"/>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tel 1"/>
          <p:cNvSpPr>
            <a:spLocks noGrp="1"/>
          </p:cNvSpPr>
          <p:nvPr>
            <p:ph type="ctrTitle" hasCustomPrompt="1"/>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nb-NO" noProof="0"/>
              <a:t>Klikk for å redigere tittelstil i malen</a:t>
            </a:r>
          </a:p>
        </p:txBody>
      </p:sp>
      <p:sp>
        <p:nvSpPr>
          <p:cNvPr id="3" name="Undertittel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redigere undertittelstil i malen</a:t>
            </a:r>
          </a:p>
        </p:txBody>
      </p:sp>
      <p:cxnSp>
        <p:nvCxnSpPr>
          <p:cNvPr id="9" name="Rett linje 8" title="Loddrett hjelpelinj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lassholder for bilde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nb-NO" noProof="0"/>
              <a:t>Sett inn stående bilde</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med bildetekst">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DCC24D40-3DFE-45C8-9C45-129A7B6014AF}"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ssholder for innhold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med bildetekst">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DF37BD59-FC64-409B-840D-A22B773F42BF}"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ssholder for bilde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nb-NO" noProof="0"/>
              <a:t>Klikk på ikonet for å legge til et bilde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7"/>
            <a:ext cx="3833906" cy="5274923"/>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B13CA5A4-FD05-46C8-8B3D-8AC34FA562CA}"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lassholder for innhold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rtlCol="0"/>
          <a:lstStyle/>
          <a:p>
            <a:pPr rtl="0"/>
            <a:r>
              <a:rPr lang="nb-NO" noProof="0"/>
              <a:t>Klikk for å redigere tittelstil i malen</a:t>
            </a:r>
          </a:p>
        </p:txBody>
      </p:sp>
      <p:sp>
        <p:nvSpPr>
          <p:cNvPr id="3" name="Plassholder for innhold 2"/>
          <p:cNvSpPr>
            <a:spLocks noGrp="1"/>
          </p:cNvSpPr>
          <p:nvPr>
            <p:ph sz="half" idx="1"/>
          </p:nvPr>
        </p:nvSpPr>
        <p:spPr>
          <a:xfrm>
            <a:off x="5181600" y="540628"/>
            <a:ext cx="6248400" cy="2488946"/>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innhold 3"/>
          <p:cNvSpPr>
            <a:spLocks noGrp="1"/>
          </p:cNvSpPr>
          <p:nvPr>
            <p:ph sz="half" idx="2"/>
          </p:nvPr>
        </p:nvSpPr>
        <p:spPr>
          <a:xfrm>
            <a:off x="5181600" y="3712467"/>
            <a:ext cx="6248400" cy="2482228"/>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5" name="Plassholder for dato 4"/>
          <p:cNvSpPr>
            <a:spLocks noGrp="1"/>
          </p:cNvSpPr>
          <p:nvPr>
            <p:ph type="dt" sz="half" idx="10"/>
          </p:nvPr>
        </p:nvSpPr>
        <p:spPr/>
        <p:txBody>
          <a:bodyPr rtlCol="0"/>
          <a:lstStyle/>
          <a:p>
            <a:pPr rtl="0"/>
            <a:fld id="{1BC2342C-C038-4583-AA74-DA34B3AF3F97}" type="datetime1">
              <a:rPr lang="nb-NO" noProof="0" smtClean="0"/>
              <a:t>11.06.2022</a:t>
            </a:fld>
            <a:endParaRPr lang="nb-NO" noProof="0"/>
          </a:p>
        </p:txBody>
      </p:sp>
      <p:sp>
        <p:nvSpPr>
          <p:cNvPr id="6" name="Plassholder for bunntekst 5"/>
          <p:cNvSpPr>
            <a:spLocks noGrp="1"/>
          </p:cNvSpPr>
          <p:nvPr>
            <p:ph type="ftr" sz="quarter" idx="11"/>
          </p:nvPr>
        </p:nvSpPr>
        <p:spPr/>
        <p:txBody>
          <a:bodyPr rtlCol="0"/>
          <a:lstStyle/>
          <a:p>
            <a:pPr rtl="0"/>
            <a:endParaRPr lang="nb-NO" noProof="0"/>
          </a:p>
        </p:txBody>
      </p:sp>
      <p:sp>
        <p:nvSpPr>
          <p:cNvPr id="7" name="Plassholder for lysbildenummer 6"/>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762000" y="557784"/>
            <a:ext cx="3831336" cy="4956048"/>
          </a:xfrm>
        </p:spPr>
        <p:txBody>
          <a:bodyPr rtlCol="0"/>
          <a:lstStyle/>
          <a:p>
            <a:pPr rtl="0"/>
            <a:r>
              <a:rPr lang="nb-NO" noProof="0"/>
              <a:t>Klikk for å redigere tittelstil i malen</a:t>
            </a:r>
          </a:p>
        </p:txBody>
      </p:sp>
      <p:sp>
        <p:nvSpPr>
          <p:cNvPr id="3" name="Plassholder for tekst 2"/>
          <p:cNvSpPr>
            <a:spLocks noGrp="1"/>
          </p:cNvSpPr>
          <p:nvPr>
            <p:ph type="body" idx="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4" name="Plassholder for innhold 3"/>
          <p:cNvSpPr>
            <a:spLocks noGrp="1"/>
          </p:cNvSpPr>
          <p:nvPr>
            <p:ph sz="half" idx="2"/>
          </p:nvPr>
        </p:nvSpPr>
        <p:spPr>
          <a:xfrm>
            <a:off x="5181600" y="1526671"/>
            <a:ext cx="6245352" cy="1755648"/>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5" name="Plassholder for tekst 4"/>
          <p:cNvSpPr>
            <a:spLocks noGrp="1"/>
          </p:cNvSpPr>
          <p:nvPr>
            <p:ph type="body" sz="quarter" idx="3"/>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6" name="Plassholder for innhold 5"/>
          <p:cNvSpPr>
            <a:spLocks noGrp="1"/>
          </p:cNvSpPr>
          <p:nvPr>
            <p:ph sz="quarter" idx="4"/>
          </p:nvPr>
        </p:nvSpPr>
        <p:spPr>
          <a:xfrm>
            <a:off x="5181600" y="4669432"/>
            <a:ext cx="6245352" cy="1755648"/>
          </a:xfrm>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7" name="Plassholder for dato 6"/>
          <p:cNvSpPr>
            <a:spLocks noGrp="1"/>
          </p:cNvSpPr>
          <p:nvPr>
            <p:ph type="dt" sz="half" idx="10"/>
          </p:nvPr>
        </p:nvSpPr>
        <p:spPr/>
        <p:txBody>
          <a:bodyPr rtlCol="0"/>
          <a:lstStyle/>
          <a:p>
            <a:pPr rtl="0"/>
            <a:fld id="{7CA8BACE-33EC-49A0-9AB7-F953B70DAAA6}" type="datetime1">
              <a:rPr lang="nb-NO" noProof="0" smtClean="0"/>
              <a:t>11.06.2022</a:t>
            </a:fld>
            <a:endParaRPr lang="nb-NO" noProof="0"/>
          </a:p>
        </p:txBody>
      </p:sp>
      <p:sp>
        <p:nvSpPr>
          <p:cNvPr id="8" name="Plassholder for bunntekst 7"/>
          <p:cNvSpPr>
            <a:spLocks noGrp="1"/>
          </p:cNvSpPr>
          <p:nvPr>
            <p:ph type="ftr" sz="quarter" idx="11"/>
          </p:nvPr>
        </p:nvSpPr>
        <p:spPr/>
        <p:txBody>
          <a:bodyPr rtlCol="0"/>
          <a:lstStyle/>
          <a:p>
            <a:pPr rtl="0"/>
            <a:endParaRPr lang="nb-NO" noProof="0"/>
          </a:p>
        </p:txBody>
      </p:sp>
      <p:sp>
        <p:nvSpPr>
          <p:cNvPr id="9" name="Plassholder for lysbildenummer 8"/>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rtlCol="0"/>
          <a:lstStyle/>
          <a:p>
            <a:pPr rtl="0"/>
            <a:r>
              <a:rPr lang="nb-NO" noProof="0"/>
              <a:t>Klikk for å redigere tittelstil i malen</a:t>
            </a:r>
          </a:p>
        </p:txBody>
      </p:sp>
      <p:sp>
        <p:nvSpPr>
          <p:cNvPr id="3" name="Plassholder for dato 2"/>
          <p:cNvSpPr>
            <a:spLocks noGrp="1"/>
          </p:cNvSpPr>
          <p:nvPr>
            <p:ph type="dt" sz="half" idx="10"/>
          </p:nvPr>
        </p:nvSpPr>
        <p:spPr/>
        <p:txBody>
          <a:bodyPr rtlCol="0"/>
          <a:lstStyle/>
          <a:p>
            <a:pPr rtl="0"/>
            <a:fld id="{2AF7146E-4493-49FC-B216-E8414CCFEC29}" type="datetime1">
              <a:rPr lang="nb-NO" noProof="0" smtClean="0"/>
              <a:t>11.06.2022</a:t>
            </a:fld>
            <a:endParaRPr lang="nb-NO" noProof="0"/>
          </a:p>
        </p:txBody>
      </p:sp>
      <p:sp>
        <p:nvSpPr>
          <p:cNvPr id="4" name="Plassholder for bunntekst 3"/>
          <p:cNvSpPr>
            <a:spLocks noGrp="1"/>
          </p:cNvSpPr>
          <p:nvPr>
            <p:ph type="ftr" sz="quarter" idx="11"/>
          </p:nvPr>
        </p:nvSpPr>
        <p:spPr/>
        <p:txBody>
          <a:bodyPr rtlCol="0"/>
          <a:lstStyle/>
          <a:p>
            <a:pPr rtl="0"/>
            <a:endParaRPr lang="nb-NO" noProof="0"/>
          </a:p>
        </p:txBody>
      </p:sp>
      <p:sp>
        <p:nvSpPr>
          <p:cNvPr id="5" name="Plassholder for lysbildenummer 4"/>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rtlCol="0"/>
          <a:lstStyle/>
          <a:p>
            <a:pPr rtl="0"/>
            <a:fld id="{25550603-576A-45EF-AC67-C47088F841DB}" type="datetime1">
              <a:rPr lang="nb-NO" noProof="0" smtClean="0"/>
              <a:t>11.06.2022</a:t>
            </a:fld>
            <a:endParaRPr lang="nb-NO" noProof="0"/>
          </a:p>
        </p:txBody>
      </p:sp>
      <p:sp>
        <p:nvSpPr>
          <p:cNvPr id="3" name="Plassholder for bunntekst 2"/>
          <p:cNvSpPr>
            <a:spLocks noGrp="1"/>
          </p:cNvSpPr>
          <p:nvPr>
            <p:ph type="ftr" sz="quarter" idx="11"/>
          </p:nvPr>
        </p:nvSpPr>
        <p:spPr/>
        <p:txBody>
          <a:bodyPr rtlCol="0"/>
          <a:lstStyle/>
          <a:p>
            <a:pPr rtl="0"/>
            <a:endParaRPr lang="nb-NO" noProof="0"/>
          </a:p>
        </p:txBody>
      </p:sp>
      <p:sp>
        <p:nvSpPr>
          <p:cNvPr id="4" name="Plassholder for lysbildenummer 3"/>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undertittel og innho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10" name="Plassholder for tekst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sp>
        <p:nvSpPr>
          <p:cNvPr id="3" name="Plassholder for innhold 2"/>
          <p:cNvSpPr>
            <a:spLocks noGrp="1"/>
          </p:cNvSpPr>
          <p:nvPr>
            <p:ph idx="1"/>
          </p:nvPr>
        </p:nvSpPr>
        <p:spPr/>
        <p:txBody>
          <a:bodyPr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dato 3"/>
          <p:cNvSpPr>
            <a:spLocks noGrp="1"/>
          </p:cNvSpPr>
          <p:nvPr>
            <p:ph type="dt" sz="half" idx="10"/>
          </p:nvPr>
        </p:nvSpPr>
        <p:spPr/>
        <p:txBody>
          <a:bodyPr rtlCol="0"/>
          <a:lstStyle/>
          <a:p>
            <a:pPr rtl="0"/>
            <a:fld id="{69587283-46C5-4217-B784-150BE9C94630}"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11" name="Tittel 1">
            <a:extLst>
              <a:ext uri="{FF2B5EF4-FFF2-40B4-BE49-F238E27FC236}">
                <a16:creationId xmlns:a16="http://schemas.microsoft.com/office/drawing/2014/main" id="{3837580B-9009-4524-B820-7ACB27BCBEB4}"/>
              </a:ext>
            </a:extLst>
          </p:cNvPr>
          <p:cNvSpPr>
            <a:spLocks noGrp="1"/>
          </p:cNvSpPr>
          <p:nvPr>
            <p:ph type="title" hasCustomPrompt="1"/>
          </p:nvPr>
        </p:nvSpPr>
        <p:spPr>
          <a:xfrm>
            <a:off x="762000" y="559678"/>
            <a:ext cx="3833906" cy="2221622"/>
          </a:xfrm>
        </p:spPr>
        <p:txBody>
          <a:bodyPr rtlCol="0" anchor="b"/>
          <a:lstStyle/>
          <a:p>
            <a:pPr rtl="0"/>
            <a:r>
              <a:rPr lang="nb-NO" noProof="0"/>
              <a:t>Klikk for å redigere tittelstil i malen</a:t>
            </a:r>
          </a:p>
        </p:txBody>
      </p:sp>
      <p:cxnSp>
        <p:nvCxnSpPr>
          <p:cNvPr id="12" name="Rett linje 11" title="Vannrett hjelpelinj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bilde/ikonpunktmerking – lys">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p>
            <a:pPr rtl="0"/>
            <a:fld id="{865230C2-EEB8-4639-9E5F-BEAC17203457}"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Plassholder for innhold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9" name="Plassholder for tekst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2" name="Plassholder for tekst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3" name="Plassholder for tekst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4" name="Plassholder for tekst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5" name="Plassholder for tekst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6" name="Plassholder for bilde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7" name="Plassholder for bilde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8" name="Plassholder for bilde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9" name="Plassholder for bilde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0" name="Plassholder for bilde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1" name="Plassholder for bilde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mererte punktmerkinger på ra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p>
            <a:pPr rtl="0"/>
            <a:r>
              <a:rPr lang="nb-NO" noProof="0"/>
              <a:t>Klikk for å redigere tittelstil i malen</a:t>
            </a:r>
          </a:p>
        </p:txBody>
      </p:sp>
      <p:sp>
        <p:nvSpPr>
          <p:cNvPr id="3" name="Plassholder for innhold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nb-NO" noProof="0"/>
              <a:t>Beskrivelse av hendelsen</a:t>
            </a:r>
          </a:p>
        </p:txBody>
      </p:sp>
      <p:sp>
        <p:nvSpPr>
          <p:cNvPr id="4" name="Plassholder for dato 3"/>
          <p:cNvSpPr>
            <a:spLocks noGrp="1"/>
          </p:cNvSpPr>
          <p:nvPr>
            <p:ph type="dt" sz="half" idx="10"/>
          </p:nvPr>
        </p:nvSpPr>
        <p:spPr/>
        <p:txBody>
          <a:bodyPr rtlCol="0"/>
          <a:lstStyle/>
          <a:p>
            <a:pPr rtl="0"/>
            <a:fld id="{99DBB972-F053-4F7E-A622-AEFCF319AA68}"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9" name="Plassholder for tekst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nb-NO" noProof="0"/>
              <a:t>Beskrivelse av hendelsen</a:t>
            </a:r>
          </a:p>
        </p:txBody>
      </p:sp>
      <p:sp>
        <p:nvSpPr>
          <p:cNvPr id="11" name="Plassholder for tekst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nb-NO" noProof="0"/>
              <a:t>Beskrivelse av hendelsen</a:t>
            </a:r>
          </a:p>
        </p:txBody>
      </p:sp>
      <p:sp>
        <p:nvSpPr>
          <p:cNvPr id="13" name="Plassholder for tekst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nb-NO" noProof="0"/>
              <a:t>1</a:t>
            </a:r>
          </a:p>
        </p:txBody>
      </p:sp>
      <p:sp>
        <p:nvSpPr>
          <p:cNvPr id="15" name="Plassholder for tekst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nb-NO" noProof="0"/>
              <a:t>2</a:t>
            </a:r>
          </a:p>
        </p:txBody>
      </p:sp>
      <p:sp>
        <p:nvSpPr>
          <p:cNvPr id="17" name="Plassholder for tekst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nb-NO" noProof="0"/>
              <a:t>3</a:t>
            </a:r>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re tittel og undertittel">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3A7CD771-8B6A-4ACD-8B72-E76014AB8A18}"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bilde-/ikonpunktmerkinger">
    <p:bg>
      <p:bgPr>
        <a:solidFill>
          <a:schemeClr val="bg2"/>
        </a:solidFill>
        <a:effectLst/>
      </p:bgPr>
    </p:bg>
    <p:spTree>
      <p:nvGrpSpPr>
        <p:cNvPr id="1" name=""/>
        <p:cNvGrpSpPr/>
        <p:nvPr/>
      </p:nvGrpSpPr>
      <p:grpSpPr>
        <a:xfrm>
          <a:off x="0" y="0"/>
          <a:ext cx="0" cy="0"/>
          <a:chOff x="0" y="0"/>
          <a:chExt cx="0" cy="0"/>
        </a:xfrm>
      </p:grpSpPr>
      <p:sp>
        <p:nvSpPr>
          <p:cNvPr id="9" name="Frihåndsform 6" title="Figur for sidetall">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nb-NO" noProof="0"/>
              <a:t>Klikk for å redigere tittelstil i malen</a:t>
            </a:r>
          </a:p>
        </p:txBody>
      </p:sp>
      <p:sp>
        <p:nvSpPr>
          <p:cNvPr id="4" name="Plassholder for dato 3"/>
          <p:cNvSpPr>
            <a:spLocks noGrp="1"/>
          </p:cNvSpPr>
          <p:nvPr>
            <p:ph type="dt" sz="half" idx="10"/>
          </p:nvPr>
        </p:nvSpPr>
        <p:spPr/>
        <p:txBody>
          <a:bodyPr rtlCol="0"/>
          <a:lstStyle>
            <a:lvl1pPr>
              <a:defRPr>
                <a:solidFill>
                  <a:schemeClr val="bg1"/>
                </a:solidFill>
              </a:defRPr>
            </a:lvl1pPr>
          </a:lstStyle>
          <a:p>
            <a:pPr rtl="0"/>
            <a:fld id="{03C17313-FBE6-409D-A77C-E42C61140E7A}"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lvl1pPr>
              <a:defRPr>
                <a:solidFill>
                  <a:schemeClr val="bg1"/>
                </a:solidFill>
              </a:defRPr>
            </a:lvl1pPr>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lassholder for innhold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1" name="Plassholder for tekst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2" name="Plassholder for tekst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7" name="Plassholder for tekst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6" name="Plassholder for tekst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19" name="Plassholder for tekst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3" name="Plassholder for bilde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5" name="Plassholder for bilde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7" name="Plassholder for bilde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1" name="Plassholder for bilde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3" name="Plassholder for bilde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5" name="Plassholder for bilde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iddels store bilder med beskrivelser">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title" hasCustomPrompt="1"/>
          </p:nvPr>
        </p:nvSpPr>
        <p:spPr>
          <a:xfrm>
            <a:off x="762000" y="2831932"/>
            <a:ext cx="3833906" cy="1562638"/>
          </a:xfrm>
        </p:spPr>
        <p:txBody>
          <a:bodyPr rtlCol="0" anchor="b"/>
          <a:lstStyle>
            <a:lvl1pPr>
              <a:defRPr/>
            </a:lvl1pPr>
          </a:lstStyle>
          <a:p>
            <a:pPr rtl="0"/>
            <a:r>
              <a:rPr lang="nb-NO" noProof="0"/>
              <a:t>Klikk for å redigere tittelen</a:t>
            </a:r>
          </a:p>
        </p:txBody>
      </p:sp>
      <p:sp>
        <p:nvSpPr>
          <p:cNvPr id="4" name="Plassholder for dato 3"/>
          <p:cNvSpPr>
            <a:spLocks noGrp="1"/>
          </p:cNvSpPr>
          <p:nvPr>
            <p:ph type="dt" sz="half" idx="10"/>
          </p:nvPr>
        </p:nvSpPr>
        <p:spPr/>
        <p:txBody>
          <a:bodyPr rtlCol="0"/>
          <a:lstStyle/>
          <a:p>
            <a:pPr rtl="0"/>
            <a:fld id="{4C42B668-6560-4282-A1FF-9E690E7326A7}" type="datetime1">
              <a:rPr lang="nb-NO" noProof="0" smtClean="0"/>
              <a:t>11.06.2022</a:t>
            </a:fld>
            <a:endParaRPr lang="nb-NO" noProof="0"/>
          </a:p>
        </p:txBody>
      </p:sp>
      <p:sp>
        <p:nvSpPr>
          <p:cNvPr id="5" name="Plassholder for bunntekst 4"/>
          <p:cNvSpPr>
            <a:spLocks noGrp="1"/>
          </p:cNvSpPr>
          <p:nvPr>
            <p:ph type="ftr" sz="quarter" idx="11"/>
          </p:nvPr>
        </p:nvSpPr>
        <p:spPr/>
        <p:txBody>
          <a:bodyPr rtlCol="0"/>
          <a:lstStyle/>
          <a:p>
            <a:pPr rtl="0"/>
            <a:endParaRPr lang="nb-NO" noProof="0"/>
          </a:p>
        </p:txBody>
      </p:sp>
      <p:sp>
        <p:nvSpPr>
          <p:cNvPr id="6" name="Plassholder for lysbildenummer 5"/>
          <p:cNvSpPr>
            <a:spLocks noGrp="1"/>
          </p:cNvSpPr>
          <p:nvPr>
            <p:ph type="sldNum" sz="quarter" idx="12"/>
          </p:nvPr>
        </p:nvSpPr>
        <p:spPr/>
        <p:txBody>
          <a:bodyPr rtlCol="0"/>
          <a:lstStyle/>
          <a:p>
            <a:pPr rtl="0"/>
            <a:fld id="{13D2E340-0663-474B-992C-9192B5C45E57}" type="slidenum">
              <a:rPr lang="nb-NO" noProof="0" smtClean="0"/>
              <a:t>‹#›</a:t>
            </a:fld>
            <a:endParaRPr lang="nb-NO" noProof="0"/>
          </a:p>
        </p:txBody>
      </p:sp>
      <p:sp>
        <p:nvSpPr>
          <p:cNvPr id="20" name="Plassholder for tekst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nb-NO" noProof="0"/>
              <a:t>Plasser undertittelen her</a:t>
            </a:r>
          </a:p>
        </p:txBody>
      </p:sp>
      <p:cxnSp>
        <p:nvCxnSpPr>
          <p:cNvPr id="21" name="Rett linje 20" title="Vannrett hjelpelinj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lassholder for bilde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nb-NO" noProof="0"/>
              <a:t>Sett inn stående bilde</a:t>
            </a:r>
          </a:p>
        </p:txBody>
      </p:sp>
      <p:sp>
        <p:nvSpPr>
          <p:cNvPr id="19" name="Plassholder for innhold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2" name="Plassholder for tekst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3" name="Plassholder for tekst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4" name="Plassholder for tekst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5" name="Plassholder for tekst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6" name="Plassholder for tekst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nb-NO" noProof="0"/>
              <a:t>Beskrivelse av artikkel</a:t>
            </a:r>
          </a:p>
        </p:txBody>
      </p:sp>
      <p:sp>
        <p:nvSpPr>
          <p:cNvPr id="27" name="Plassholder for bilde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8" name="Plassholder for bilde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29" name="Plassholder for bilde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0" name="Plassholder for bilde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1" name="Plassholder for bilde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
        <p:nvSpPr>
          <p:cNvPr id="32" name="Plassholder for bilde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nb-NO" noProof="0"/>
              <a:t>Sett inn ikon/bilde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Ref idx="1001">
        <a:schemeClr val="bg2"/>
      </p:bgRef>
    </p:bg>
    <p:spTree>
      <p:nvGrpSpPr>
        <p:cNvPr id="1" name=""/>
        <p:cNvGrpSpPr/>
        <p:nvPr/>
      </p:nvGrpSpPr>
      <p:grpSpPr>
        <a:xfrm>
          <a:off x="0" y="0"/>
          <a:ext cx="0" cy="0"/>
          <a:chOff x="0" y="0"/>
          <a:chExt cx="0" cy="0"/>
        </a:xfrm>
      </p:grpSpPr>
      <p:sp>
        <p:nvSpPr>
          <p:cNvPr id="12" name="Frihåndsform 6" title="Figur for sidetall"/>
          <p:cNvSpPr/>
          <p:nvPr/>
        </p:nvSpPr>
        <p:spPr bwMode="auto">
          <a:xfrm>
            <a:off x="11784011" y="1885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tel 1"/>
          <p:cNvSpPr>
            <a:spLocks noGrp="1"/>
          </p:cNvSpPr>
          <p:nvPr>
            <p:ph type="ctrTitle" hasCustomPrompt="1"/>
          </p:nvPr>
        </p:nvSpPr>
        <p:spPr>
          <a:xfrm>
            <a:off x="5747656" y="1283051"/>
            <a:ext cx="5670487" cy="4268965"/>
          </a:xfrm>
        </p:spPr>
        <p:txBody>
          <a:bodyPr rtlCol="0" anchor="ctr">
            <a:normAutofit/>
          </a:bodyPr>
          <a:lstStyle>
            <a:lvl1pPr algn="l">
              <a:lnSpc>
                <a:spcPct val="85000"/>
              </a:lnSpc>
              <a:defRPr sz="6000" cap="none" baseline="0">
                <a:solidFill>
                  <a:schemeClr val="tx2"/>
                </a:solidFill>
              </a:defRPr>
            </a:lvl1pPr>
          </a:lstStyle>
          <a:p>
            <a:pPr rtl="0"/>
            <a:r>
              <a:rPr lang="nb-NO" noProof="0"/>
              <a:t>Klikk for å redigere tittelstil i malen</a:t>
            </a:r>
          </a:p>
        </p:txBody>
      </p:sp>
      <p:sp>
        <p:nvSpPr>
          <p:cNvPr id="3" name="Undertittel 2"/>
          <p:cNvSpPr>
            <a:spLocks noGrp="1"/>
          </p:cNvSpPr>
          <p:nvPr>
            <p:ph type="subTitle" idx="1"/>
          </p:nvPr>
        </p:nvSpPr>
        <p:spPr>
          <a:xfrm>
            <a:off x="667666" y="4169939"/>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redigere undertittelstil i malen</a:t>
            </a:r>
          </a:p>
        </p:txBody>
      </p:sp>
      <p:cxnSp>
        <p:nvCxnSpPr>
          <p:cNvPr id="9" name="Rett linje 8" title="Loddrett hjelpelinje"/>
          <p:cNvCxnSpPr>
            <a:cxnSpLocks/>
          </p:cNvCxnSpPr>
          <p:nvPr/>
        </p:nvCxnSpPr>
        <p:spPr>
          <a:xfrm>
            <a:off x="5524563" y="1134587"/>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Inndelingstopptekst">
    <p:bg>
      <p:bgPr>
        <a:solidFill>
          <a:schemeClr val="bg2"/>
        </a:solidFill>
        <a:effectLst/>
      </p:bgPr>
    </p:bg>
    <p:spTree>
      <p:nvGrpSpPr>
        <p:cNvPr id="1" name=""/>
        <p:cNvGrpSpPr/>
        <p:nvPr/>
      </p:nvGrpSpPr>
      <p:grpSpPr>
        <a:xfrm>
          <a:off x="0" y="0"/>
          <a:ext cx="0" cy="0"/>
          <a:chOff x="0" y="0"/>
          <a:chExt cx="0" cy="0"/>
        </a:xfrm>
      </p:grpSpPr>
      <p:sp>
        <p:nvSpPr>
          <p:cNvPr id="7" name="Frihåndsform 6" title="Sidetallfigur"/>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tel 1"/>
          <p:cNvSpPr>
            <a:spLocks noGrp="1"/>
          </p:cNvSpPr>
          <p:nvPr>
            <p:ph type="title" hasCustomPrompt="1"/>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nb-NO" noProof="0"/>
              <a:t>Klikk for å redigere tittelstil i malen</a:t>
            </a:r>
          </a:p>
        </p:txBody>
      </p:sp>
      <p:sp>
        <p:nvSpPr>
          <p:cNvPr id="3" name="Plassholder for tekst 2"/>
          <p:cNvSpPr>
            <a:spLocks noGrp="1"/>
          </p:cNvSpPr>
          <p:nvPr>
            <p:ph type="body" idx="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b-NO" noProof="0"/>
              <a:t>Klikk for å redigere tekststiler i malen</a:t>
            </a:r>
          </a:p>
        </p:txBody>
      </p:sp>
      <p:sp>
        <p:nvSpPr>
          <p:cNvPr id="4" name="Plassholder for dato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98C63B6F-F27C-466B-8BBC-08D1133D0C6D}" type="datetime1">
              <a:rPr lang="nb-NO" noProof="0" smtClean="0"/>
              <a:t>11.06.2022</a:t>
            </a:fld>
            <a:endParaRPr lang="nb-NO" noProof="0"/>
          </a:p>
        </p:txBody>
      </p:sp>
      <p:sp>
        <p:nvSpPr>
          <p:cNvPr id="5" name="Plassholder for bunntekst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nb-NO" noProof="0"/>
          </a:p>
        </p:txBody>
      </p:sp>
      <p:sp>
        <p:nvSpPr>
          <p:cNvPr id="6" name="Plassholder for lysbildenumm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nb-NO" noProof="0" smtClean="0"/>
              <a:t>‹#›</a:t>
            </a:fld>
            <a:endParaRPr lang="nb-NO" noProof="0"/>
          </a:p>
        </p:txBody>
      </p:sp>
      <p:cxnSp>
        <p:nvCxnSpPr>
          <p:cNvPr id="10" name="Rett linje 9" title="Vannrett hjelpelinj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ihåndsform 6" title="Sidetallfigur"/>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Plassholder for tittel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nb-NO" noProof="0"/>
              <a:t>Klikk for å redigere tittelstil i malen</a:t>
            </a:r>
          </a:p>
        </p:txBody>
      </p:sp>
      <p:sp>
        <p:nvSpPr>
          <p:cNvPr id="3" name="Plassholder for tekst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nb-NO" noProof="0"/>
              <a:t>Klikk for å redigere tekststiler</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dato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3879BB6-1155-4B9E-966E-06C3BC969F3F}" type="datetime1">
              <a:rPr lang="nb-NO" noProof="0" smtClean="0"/>
              <a:t>11.06.2022</a:t>
            </a:fld>
            <a:endParaRPr lang="nb-NO" noProof="0"/>
          </a:p>
        </p:txBody>
      </p:sp>
      <p:sp>
        <p:nvSpPr>
          <p:cNvPr id="5" name="Plassholder for bunntekst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nb-NO" noProof="0"/>
          </a:p>
        </p:txBody>
      </p:sp>
      <p:sp>
        <p:nvSpPr>
          <p:cNvPr id="6" name="Plassholder for lysbildenumm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nb-NO" noProof="0" smtClean="0"/>
              <a:t>‹#›</a:t>
            </a:fld>
            <a:endParaRPr lang="nb-NO" noProof="0"/>
          </a:p>
        </p:txBody>
      </p:sp>
      <p:cxnSp>
        <p:nvCxnSpPr>
          <p:cNvPr id="10" name="Rett linje 9" title="Vannrett hjelpelinj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79374-8EAE-4873-9BB6-F6C630302DA2}"/>
              </a:ext>
            </a:extLst>
          </p:cNvPr>
          <p:cNvSpPr>
            <a:spLocks noGrp="1"/>
          </p:cNvSpPr>
          <p:nvPr>
            <p:ph type="ctrTitle"/>
          </p:nvPr>
        </p:nvSpPr>
        <p:spPr>
          <a:xfrm>
            <a:off x="5747656" y="1264197"/>
            <a:ext cx="5910944" cy="4268965"/>
          </a:xfrm>
        </p:spPr>
        <p:txBody>
          <a:bodyPr rtlCol="0">
            <a:normAutofit/>
          </a:bodyPr>
          <a:lstStyle/>
          <a:p>
            <a:pPr algn="ctr" rtl="0"/>
            <a:r>
              <a:rPr lang="nb-NO" sz="4400" i="0" dirty="0"/>
              <a:t>Hjemmets betydning for barnets trosopplæring</a:t>
            </a:r>
            <a:endParaRPr lang="nb-NO" sz="11500" i="0" spc="-30" dirty="0"/>
          </a:p>
        </p:txBody>
      </p:sp>
      <p:sp>
        <p:nvSpPr>
          <p:cNvPr id="3" name="Undertittel 2">
            <a:extLst>
              <a:ext uri="{FF2B5EF4-FFF2-40B4-BE49-F238E27FC236}">
                <a16:creationId xmlns:a16="http://schemas.microsoft.com/office/drawing/2014/main" id="{7E42C4E3-AFAF-4630-AF6D-21FB3C29CF71}"/>
              </a:ext>
            </a:extLst>
          </p:cNvPr>
          <p:cNvSpPr>
            <a:spLocks noGrp="1"/>
          </p:cNvSpPr>
          <p:nvPr>
            <p:ph type="subTitle" idx="1"/>
          </p:nvPr>
        </p:nvSpPr>
        <p:spPr>
          <a:xfrm>
            <a:off x="354563" y="3765294"/>
            <a:ext cx="4946909" cy="2756803"/>
          </a:xfrm>
        </p:spPr>
        <p:txBody>
          <a:bodyPr rtlCol="0"/>
          <a:lstStyle/>
          <a:p>
            <a:pPr algn="ctr" rtl="0"/>
            <a:r>
              <a:rPr lang="nb-NO" sz="3600" dirty="0"/>
              <a:t>Hvorfor trosformidling for barn og unge er for viktig til å overlate det til menighetens barne- og ungdomsarbeid.</a:t>
            </a:r>
          </a:p>
        </p:txBody>
      </p:sp>
      <p:pic>
        <p:nvPicPr>
          <p:cNvPr id="5" name="Picture 2" descr="Du skal hedre din mor og din far - Psykopatene blant oss">
            <a:extLst>
              <a:ext uri="{FF2B5EF4-FFF2-40B4-BE49-F238E27FC236}">
                <a16:creationId xmlns:a16="http://schemas.microsoft.com/office/drawing/2014/main" id="{F7E9604A-E234-8D96-D49E-1FDC6B7A5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366"/>
          <a:stretch/>
        </p:blipFill>
        <p:spPr bwMode="auto">
          <a:xfrm>
            <a:off x="2362200" y="973511"/>
            <a:ext cx="2835308" cy="2626940"/>
          </a:xfrm>
          <a:prstGeom prst="ellipse">
            <a:avLst/>
          </a:prstGeom>
          <a:ln>
            <a:noFill/>
          </a:ln>
          <a:effectLst>
            <a:softEdge rad="112500"/>
          </a:effectLst>
        </p:spPr>
      </p:pic>
    </p:spTree>
    <p:extLst>
      <p:ext uri="{BB962C8B-B14F-4D97-AF65-F5344CB8AC3E}">
        <p14:creationId xmlns:p14="http://schemas.microsoft.com/office/powerpoint/2010/main" val="33613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det virkelig tok tak- og skapte håp</a:t>
            </a:r>
          </a:p>
        </p:txBody>
      </p:sp>
      <p:pic>
        <p:nvPicPr>
          <p:cNvPr id="9" name="Picture 6" descr="Embassy Suites Dallas-Frisco Hotel, Convention Center &amp; Spa, TX - Exterior">
            <a:extLst>
              <a:ext uri="{FF2B5EF4-FFF2-40B4-BE49-F238E27FC236}">
                <a16:creationId xmlns:a16="http://schemas.microsoft.com/office/drawing/2014/main" id="{1D44E93F-B871-0ED5-2920-0FC668D43BF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128" r="12128"/>
          <a:stretch>
            <a:fillRect/>
          </a:stretch>
        </p:blipFill>
        <p:spPr bwMode="auto">
          <a:xfrm>
            <a:off x="1708150" y="858838"/>
            <a:ext cx="3433763" cy="2906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FA3E7C2F-4D25-4D98-E4FF-5F8E01E7A904}"/>
              </a:ext>
            </a:extLst>
          </p:cNvPr>
          <p:cNvSpPr txBox="1"/>
          <p:nvPr/>
        </p:nvSpPr>
        <p:spPr>
          <a:xfrm>
            <a:off x="5663682" y="2199305"/>
            <a:ext cx="6158203" cy="2000548"/>
          </a:xfrm>
          <a:prstGeom prst="rect">
            <a:avLst/>
          </a:prstGeom>
          <a:noFill/>
        </p:spPr>
        <p:txBody>
          <a:bodyPr wrap="square">
            <a:spAutoFit/>
          </a:bodyPr>
          <a:lstStyle/>
          <a:p>
            <a:pPr algn="ctr" rtl="0"/>
            <a:r>
              <a:rPr lang="nb-NO" sz="4400" dirty="0"/>
              <a:t>«Å vende fedrenes hjerte til barna!»</a:t>
            </a:r>
          </a:p>
          <a:p>
            <a:pPr algn="ctr" rtl="0"/>
            <a:r>
              <a:rPr lang="nb-NO" sz="3600" u="sng" dirty="0"/>
              <a:t>MAL 4, 6</a:t>
            </a:r>
            <a:endParaRPr lang="en-US" sz="3600" u="sng" dirty="0"/>
          </a:p>
        </p:txBody>
      </p:sp>
    </p:spTree>
    <p:extLst>
      <p:ext uri="{BB962C8B-B14F-4D97-AF65-F5344CB8AC3E}">
        <p14:creationId xmlns:p14="http://schemas.microsoft.com/office/powerpoint/2010/main" val="292336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det virkelig tok tak- og skapte håp</a:t>
            </a:r>
          </a:p>
        </p:txBody>
      </p:sp>
      <p:pic>
        <p:nvPicPr>
          <p:cNvPr id="9" name="Picture 6" descr="Embassy Suites Dallas-Frisco Hotel, Convention Center &amp; Spa, TX - Exterior">
            <a:extLst>
              <a:ext uri="{FF2B5EF4-FFF2-40B4-BE49-F238E27FC236}">
                <a16:creationId xmlns:a16="http://schemas.microsoft.com/office/drawing/2014/main" id="{1D44E93F-B871-0ED5-2920-0FC668D43BF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128" r="12128"/>
          <a:stretch>
            <a:fillRect/>
          </a:stretch>
        </p:blipFill>
        <p:spPr bwMode="auto">
          <a:xfrm>
            <a:off x="1708150" y="858838"/>
            <a:ext cx="3433763" cy="2906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FA3E7C2F-4D25-4D98-E4FF-5F8E01E7A904}"/>
              </a:ext>
            </a:extLst>
          </p:cNvPr>
          <p:cNvSpPr txBox="1"/>
          <p:nvPr/>
        </p:nvSpPr>
        <p:spPr>
          <a:xfrm>
            <a:off x="5663682" y="2199305"/>
            <a:ext cx="6158203" cy="3600986"/>
          </a:xfrm>
          <a:prstGeom prst="rect">
            <a:avLst/>
          </a:prstGeom>
          <a:noFill/>
        </p:spPr>
        <p:txBody>
          <a:bodyPr wrap="square">
            <a:spAutoFit/>
          </a:bodyPr>
          <a:lstStyle/>
          <a:p>
            <a:pPr algn="ctr" rtl="0"/>
            <a:r>
              <a:rPr lang="nb-NO" sz="4800" dirty="0"/>
              <a:t>2010: « Han må styre sitt hus godt..»</a:t>
            </a:r>
          </a:p>
          <a:p>
            <a:pPr algn="ctr" rtl="0"/>
            <a:r>
              <a:rPr lang="nb-NO" sz="4000" u="sng" dirty="0"/>
              <a:t>1TIM 3, 4                                   </a:t>
            </a:r>
            <a:r>
              <a:rPr lang="nb-NO" sz="4400" i="1" dirty="0"/>
              <a:t>..ansvar for det åndelige livet i hjemmet..</a:t>
            </a:r>
            <a:endParaRPr lang="en-US" sz="4800" i="1" u="sng" dirty="0"/>
          </a:p>
        </p:txBody>
      </p:sp>
    </p:spTree>
    <p:extLst>
      <p:ext uri="{BB962C8B-B14F-4D97-AF65-F5344CB8AC3E}">
        <p14:creationId xmlns:p14="http://schemas.microsoft.com/office/powerpoint/2010/main" val="411188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øker smerte</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607699" y="1525727"/>
            <a:ext cx="6158203" cy="7232749"/>
          </a:xfrm>
          <a:prstGeom prst="rect">
            <a:avLst/>
          </a:prstGeom>
          <a:noFill/>
        </p:spPr>
        <p:txBody>
          <a:bodyPr wrap="square">
            <a:spAutoFit/>
          </a:bodyPr>
          <a:lstStyle/>
          <a:p>
            <a:pPr algn="ctr" rtl="0"/>
            <a:r>
              <a:rPr lang="nb-NO"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5/50</a:t>
            </a:r>
          </a:p>
          <a:p>
            <a:pPr algn="ctr" rtl="0"/>
            <a:endParaRPr lang="nb-NO"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rtl="0"/>
            <a:r>
              <a:rPr lang="nb-NO"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Med all vår innsats når vi ca. 10% mellom      0-19 år..</a:t>
            </a:r>
            <a:endParaRPr lang="nb-N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p>
            <a:pPr algn="ctr" rtl="0"/>
            <a:endParaRPr lang="nb-NO"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rtl="0"/>
            <a:endParaRPr lang="en-US" sz="8000" b="1" i="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0" name="Picture 2" descr="Norgeskart - 110 Slukkeskum Multipro">
            <a:extLst>
              <a:ext uri="{FF2B5EF4-FFF2-40B4-BE49-F238E27FC236}">
                <a16:creationId xmlns:a16="http://schemas.microsoft.com/office/drawing/2014/main" id="{02074AB9-DA0F-24C3-D2F0-B5DCB73A6498}"/>
              </a:ext>
            </a:extLst>
          </p:cNvPr>
          <p:cNvPicPr>
            <a:picLocks noGrp="1" noChangeAspect="1" noChangeArrowheads="1"/>
          </p:cNvPicPr>
          <p:nvPr>
            <p:ph type="pic" sz="quarter" idx="10"/>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5148" r="25148"/>
          <a:stretch/>
        </p:blipFill>
        <p:spPr bwMode="auto">
          <a:xfrm>
            <a:off x="2492096" y="1115734"/>
            <a:ext cx="2649817" cy="26498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øker smerte</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607699" y="1525727"/>
            <a:ext cx="6158203" cy="3477875"/>
          </a:xfrm>
          <a:prstGeom prst="rect">
            <a:avLst/>
          </a:prstGeom>
          <a:noFill/>
        </p:spPr>
        <p:txBody>
          <a:bodyPr wrap="square">
            <a:spAutoFit/>
          </a:bodyPr>
          <a:lstStyle/>
          <a:p>
            <a:pPr algn="ctr"/>
            <a:r>
              <a:rPr lang="nb-NO" sz="4400" dirty="0"/>
              <a:t>Over 60% av ungdommer fra frikirkelige forsamlinger er ikke lenger kristne etter fylte 23 år..</a:t>
            </a:r>
            <a:endParaRPr lang="nb-NO" sz="8000" dirty="0"/>
          </a:p>
        </p:txBody>
      </p:sp>
      <p:pic>
        <p:nvPicPr>
          <p:cNvPr id="9" name="Picture 2" descr="Svensk skole forbyr det svenske flagget | Lykten">
            <a:extLst>
              <a:ext uri="{FF2B5EF4-FFF2-40B4-BE49-F238E27FC236}">
                <a16:creationId xmlns:a16="http://schemas.microsoft.com/office/drawing/2014/main" id="{2EAED1E8-98B1-1F9F-F437-F741938C7B06}"/>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20265" r="20265"/>
          <a:stretch>
            <a:fillRect/>
          </a:stretch>
        </p:blipFill>
        <p:spPr bwMode="auto">
          <a:xfrm>
            <a:off x="2743200" y="1366838"/>
            <a:ext cx="2398713" cy="2398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øker smerte</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4154984"/>
          </a:xfrm>
          <a:prstGeom prst="rect">
            <a:avLst/>
          </a:prstGeom>
          <a:noFill/>
        </p:spPr>
        <p:txBody>
          <a:bodyPr wrap="square">
            <a:spAutoFit/>
          </a:bodyPr>
          <a:lstStyle/>
          <a:p>
            <a:pPr algn="ctr"/>
            <a:r>
              <a:rPr lang="nb-NO" sz="4400" dirty="0"/>
              <a:t>De unge opplever ikke mor og fars tro som ekte… det er ikke samsvar mellom søndagens kirkegang og livet resten av uken.. </a:t>
            </a:r>
          </a:p>
        </p:txBody>
      </p:sp>
      <p:pic>
        <p:nvPicPr>
          <p:cNvPr id="11" name="Picture 2">
            <a:extLst>
              <a:ext uri="{FF2B5EF4-FFF2-40B4-BE49-F238E27FC236}">
                <a16:creationId xmlns:a16="http://schemas.microsoft.com/office/drawing/2014/main" id="{2745CD64-EB6C-9450-5F4C-51E5E4EFBCB5}"/>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743200" y="1366838"/>
            <a:ext cx="2398713" cy="23987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24555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øker smerte</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2123658"/>
          </a:xfrm>
          <a:prstGeom prst="rect">
            <a:avLst/>
          </a:prstGeom>
          <a:noFill/>
        </p:spPr>
        <p:txBody>
          <a:bodyPr wrap="square">
            <a:spAutoFit/>
          </a:bodyPr>
          <a:lstStyle/>
          <a:p>
            <a:pPr algn="ctr"/>
            <a:r>
              <a:rPr lang="nb-NO" sz="4400" dirty="0"/>
              <a:t>Kirken gir ikke gode svar på krevende spørsmål..</a:t>
            </a:r>
          </a:p>
          <a:p>
            <a:pPr algn="ctr"/>
            <a:endParaRPr lang="nb-NO" sz="4400" dirty="0"/>
          </a:p>
        </p:txBody>
      </p:sp>
      <p:pic>
        <p:nvPicPr>
          <p:cNvPr id="1026" name="Picture 2" descr="What Qualifies as 'the Church'? - OutreachMagazine.com">
            <a:extLst>
              <a:ext uri="{FF2B5EF4-FFF2-40B4-BE49-F238E27FC236}">
                <a16:creationId xmlns:a16="http://schemas.microsoft.com/office/drawing/2014/main" id="{F4CA699A-E96F-11F7-D538-6BBDA045DB2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8678" r="18678"/>
          <a:stretch>
            <a:fillRect/>
          </a:stretch>
        </p:blipFill>
        <p:spPr bwMode="auto">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øker smerte</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98711" y="790791"/>
            <a:ext cx="6158203" cy="4832092"/>
          </a:xfrm>
          <a:prstGeom prst="rect">
            <a:avLst/>
          </a:prstGeom>
          <a:noFill/>
        </p:spPr>
        <p:txBody>
          <a:bodyPr wrap="square">
            <a:spAutoFit/>
          </a:bodyPr>
          <a:lstStyle/>
          <a:p>
            <a:pPr algn="ctr"/>
            <a:r>
              <a:rPr lang="nb-NO" sz="4400" dirty="0"/>
              <a:t>Til ettertanke og samtale:</a:t>
            </a:r>
          </a:p>
          <a:p>
            <a:pPr algn="ctr"/>
            <a:endParaRPr lang="nb-NO" sz="4400" dirty="0"/>
          </a:p>
          <a:p>
            <a:pPr algn="ctr"/>
            <a:r>
              <a:rPr lang="nb-NO" sz="4400" dirty="0"/>
              <a:t>1: Hvordan opplever du dette relatert til eget liv og situasjonen i Dansk menighetsliv? </a:t>
            </a:r>
          </a:p>
          <a:p>
            <a:pPr algn="ctr"/>
            <a:endParaRPr lang="nb-NO" sz="4400" dirty="0"/>
          </a:p>
        </p:txBody>
      </p:sp>
      <p:pic>
        <p:nvPicPr>
          <p:cNvPr id="4" name="Picture 2" descr="Dannebrog dansk flagg flagg av danmarks flagg og bannere 90 x 150cm">
            <a:extLst>
              <a:ext uri="{FF2B5EF4-FFF2-40B4-BE49-F238E27FC236}">
                <a16:creationId xmlns:a16="http://schemas.microsoft.com/office/drawing/2014/main" id="{D754498C-58BC-10DE-E312-7AE708391E70}"/>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33" r="33"/>
          <a:stretch>
            <a:fillRect/>
          </a:stretch>
        </p:blipFill>
        <p:spPr bwMode="auto">
          <a:xfrm>
            <a:off x="2706255" y="1070243"/>
            <a:ext cx="2595217" cy="25969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84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krever handling!</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3785652"/>
          </a:xfrm>
          <a:prstGeom prst="rect">
            <a:avLst/>
          </a:prstGeom>
          <a:noFill/>
        </p:spPr>
        <p:txBody>
          <a:bodyPr wrap="square">
            <a:spAutoFit/>
          </a:bodyPr>
          <a:lstStyle/>
          <a:p>
            <a:pPr algn="ctr"/>
            <a:r>
              <a:rPr lang="nb-NO" sz="4000"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”Det hersker ingen tvil om at foreldre er apostler, biskoper og prester for sine barn, for det er foreldrene som gjør dem kjent med evangeliet.”</a:t>
            </a:r>
            <a:r>
              <a:rPr lang="nb-NO" sz="1600"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  </a:t>
            </a:r>
          </a:p>
        </p:txBody>
      </p:sp>
      <p:pic>
        <p:nvPicPr>
          <p:cNvPr id="2050" name="Picture 2" descr="Martin Luther – Store norske leksikon">
            <a:extLst>
              <a:ext uri="{FF2B5EF4-FFF2-40B4-BE49-F238E27FC236}">
                <a16:creationId xmlns:a16="http://schemas.microsoft.com/office/drawing/2014/main" id="{DF0B98C9-516F-E82D-C34D-95226D00370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5786" b="15786"/>
          <a:stretch>
            <a:fillRect/>
          </a:stretch>
        </p:blipFill>
        <p:spPr bwMode="auto">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krever handling!</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4647426"/>
          </a:xfrm>
          <a:prstGeom prst="rect">
            <a:avLst/>
          </a:prstGeom>
          <a:noFill/>
        </p:spPr>
        <p:txBody>
          <a:bodyPr wrap="square">
            <a:spAutoFit/>
          </a:bodyPr>
          <a:lstStyle/>
          <a:p>
            <a:r>
              <a:rPr lang="nb-NO" sz="4400" dirty="0"/>
              <a:t>«Jeg husker din oppriktige tro, som først bodde i din </a:t>
            </a:r>
            <a:r>
              <a:rPr lang="nb-NO" sz="4400" b="1" dirty="0"/>
              <a:t>mormor</a:t>
            </a:r>
            <a:r>
              <a:rPr lang="nb-NO" sz="4400" dirty="0"/>
              <a:t> </a:t>
            </a:r>
            <a:r>
              <a:rPr lang="nb-NO" sz="4400" dirty="0" err="1"/>
              <a:t>Lois</a:t>
            </a:r>
            <a:r>
              <a:rPr lang="nb-NO" sz="4400" dirty="0"/>
              <a:t> og i din </a:t>
            </a:r>
            <a:r>
              <a:rPr lang="nb-NO" sz="4400" b="1" dirty="0"/>
              <a:t>mor</a:t>
            </a:r>
            <a:r>
              <a:rPr lang="nb-NO" sz="4400" dirty="0"/>
              <a:t> </a:t>
            </a:r>
            <a:r>
              <a:rPr lang="nb-NO" sz="4400" dirty="0" err="1"/>
              <a:t>Evnike</a:t>
            </a:r>
            <a:r>
              <a:rPr lang="nb-NO" sz="4400" dirty="0"/>
              <a:t>, og jeg er overbevist om at den også bor i </a:t>
            </a:r>
            <a:r>
              <a:rPr lang="nb-NO" sz="4400" b="1" dirty="0"/>
              <a:t>deg</a:t>
            </a:r>
            <a:r>
              <a:rPr lang="nb-NO" sz="4400" dirty="0"/>
              <a:t>.»     </a:t>
            </a:r>
            <a:r>
              <a:rPr lang="nb-NO" sz="3200" u="sng" dirty="0"/>
              <a:t>2TIM 1: 5</a:t>
            </a:r>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4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krever handling!</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3477875"/>
          </a:xfrm>
          <a:prstGeom prst="rect">
            <a:avLst/>
          </a:prstGeom>
          <a:noFill/>
        </p:spPr>
        <p:txBody>
          <a:bodyPr wrap="square">
            <a:spAutoFit/>
          </a:bodyPr>
          <a:lstStyle/>
          <a:p>
            <a:r>
              <a:rPr lang="nb-NO" sz="4400" dirty="0"/>
              <a:t>NB! Tro kan ikke arves.</a:t>
            </a:r>
          </a:p>
          <a:p>
            <a:endParaRPr lang="nb-NO" sz="4400" u="sng" dirty="0"/>
          </a:p>
          <a:p>
            <a:r>
              <a:rPr lang="nb-NO" sz="4400" dirty="0"/>
              <a:t>Men, hvilket «trosklima» vi former har stor betydning.</a:t>
            </a:r>
            <a:endParaRPr lang="nb-NO" sz="3200" dirty="0"/>
          </a:p>
        </p:txBody>
      </p:sp>
      <p:pic>
        <p:nvPicPr>
          <p:cNvPr id="3074" name="Picture 2" descr="Kristendom – myter og skrifter - Religion og etikk (LK06) - NDLA">
            <a:extLst>
              <a:ext uri="{FF2B5EF4-FFF2-40B4-BE49-F238E27FC236}">
                <a16:creationId xmlns:a16="http://schemas.microsoft.com/office/drawing/2014/main" id="{5FDAC910-F701-CF71-A595-1919A2431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123" r="14123"/>
          <a:stretch>
            <a:fillRect/>
          </a:stretch>
        </p:blipFill>
        <p:spPr bwMode="auto">
          <a:xfrm>
            <a:off x="2173288" y="1008063"/>
            <a:ext cx="2968625" cy="27574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79374-8EAE-4873-9BB6-F6C630302DA2}"/>
              </a:ext>
            </a:extLst>
          </p:cNvPr>
          <p:cNvSpPr>
            <a:spLocks noGrp="1"/>
          </p:cNvSpPr>
          <p:nvPr>
            <p:ph type="ctrTitle"/>
          </p:nvPr>
        </p:nvSpPr>
        <p:spPr>
          <a:xfrm>
            <a:off x="6381750" y="1264197"/>
            <a:ext cx="5276850" cy="4268965"/>
          </a:xfrm>
        </p:spPr>
        <p:txBody>
          <a:bodyPr rtlCol="0">
            <a:normAutofit/>
          </a:bodyPr>
          <a:lstStyle/>
          <a:p>
            <a:pPr algn="ctr" rtl="0"/>
            <a:r>
              <a:rPr lang="nb-NO" sz="4400" i="0" dirty="0"/>
              <a:t>De viktigste personene i mitt liv..</a:t>
            </a:r>
            <a:endParaRPr lang="nb-NO" sz="11500" i="0" spc="-30" dirty="0"/>
          </a:p>
        </p:txBody>
      </p:sp>
      <p:pic>
        <p:nvPicPr>
          <p:cNvPr id="12" name="Plassholder for bilde 8">
            <a:extLst>
              <a:ext uri="{FF2B5EF4-FFF2-40B4-BE49-F238E27FC236}">
                <a16:creationId xmlns:a16="http://schemas.microsoft.com/office/drawing/2014/main" id="{B051CD2F-E300-3BD7-8C87-50AB51009FEE}"/>
              </a:ext>
            </a:extLst>
          </p:cNvPr>
          <p:cNvPicPr>
            <a:picLocks noChangeAspect="1"/>
          </p:cNvPicPr>
          <p:nvPr/>
        </p:nvPicPr>
        <p:blipFill>
          <a:blip r:embed="rId3" cstate="print">
            <a:extLst>
              <a:ext uri="{28A0092B-C50C-407E-A947-70E740481C1C}">
                <a14:useLocalDpi xmlns:a14="http://schemas.microsoft.com/office/drawing/2010/main" val="0"/>
              </a:ext>
            </a:extLst>
          </a:blip>
          <a:srcRect t="1248" b="1248"/>
          <a:stretch>
            <a:fillRect/>
          </a:stretch>
        </p:blipFill>
        <p:spPr>
          <a:xfrm>
            <a:off x="166647" y="1324838"/>
            <a:ext cx="6132491" cy="43598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38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krever handling!</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691674" y="691733"/>
            <a:ext cx="6242180" cy="5509200"/>
          </a:xfrm>
          <a:prstGeom prst="rect">
            <a:avLst/>
          </a:prstGeom>
          <a:noFill/>
        </p:spPr>
        <p:txBody>
          <a:bodyPr wrap="square">
            <a:spAutoFit/>
          </a:bodyPr>
          <a:lstStyle/>
          <a:p>
            <a:pPr algn="ctr"/>
            <a:r>
              <a:rPr lang="nb-NO" sz="4400" dirty="0"/>
              <a:t>«Hvis du har </a:t>
            </a:r>
            <a:r>
              <a:rPr lang="nb-NO" sz="4400" b="1" dirty="0"/>
              <a:t>et nært forhold </a:t>
            </a:r>
            <a:r>
              <a:rPr lang="nb-NO" sz="4400" dirty="0"/>
              <a:t>til foreldrene og besteforeldrene dine, er sjansen dobbelt så høy for at du vil tro og tenke det samme som dem senere i livet, enn om relasjonene er mer distanserte.» </a:t>
            </a:r>
            <a:endParaRPr lang="nb-NO" sz="8000" dirty="0"/>
          </a:p>
        </p:txBody>
      </p:sp>
      <p:pic>
        <p:nvPicPr>
          <p:cNvPr id="9" name="Picture 22" descr="Vern L. Bengtson - Press Room USC">
            <a:extLst>
              <a:ext uri="{FF2B5EF4-FFF2-40B4-BE49-F238E27FC236}">
                <a16:creationId xmlns:a16="http://schemas.microsoft.com/office/drawing/2014/main" id="{1C755001-563C-2563-1487-F03F6AF1883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5525" b="5525"/>
          <a:stretch>
            <a:fillRect/>
          </a:stretch>
        </p:blipFill>
        <p:spPr bwMode="auto">
          <a:xfrm>
            <a:off x="2752530" y="848590"/>
            <a:ext cx="2398713" cy="2398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9237A3B2-3E79-F6D0-9EE5-53C86FBA4672}"/>
              </a:ext>
            </a:extLst>
          </p:cNvPr>
          <p:cNvSpPr txBox="1"/>
          <p:nvPr/>
        </p:nvSpPr>
        <p:spPr>
          <a:xfrm>
            <a:off x="2332556" y="3419966"/>
            <a:ext cx="3039544" cy="461665"/>
          </a:xfrm>
          <a:prstGeom prst="rect">
            <a:avLst/>
          </a:prstGeom>
          <a:noFill/>
        </p:spPr>
        <p:txBody>
          <a:bodyPr wrap="square" rtlCol="0">
            <a:spAutoFit/>
          </a:bodyPr>
          <a:lstStyle/>
          <a:p>
            <a:pPr algn="ctr"/>
            <a:r>
              <a:rPr lang="nb-NO" sz="2400" dirty="0"/>
              <a:t>Vern L. Bengtson</a:t>
            </a:r>
          </a:p>
        </p:txBody>
      </p:sp>
    </p:spTree>
    <p:extLst>
      <p:ext uri="{BB962C8B-B14F-4D97-AF65-F5344CB8AC3E}">
        <p14:creationId xmlns:p14="http://schemas.microsoft.com/office/powerpoint/2010/main" val="115129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krever endring!</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4832092"/>
          </a:xfrm>
          <a:prstGeom prst="rect">
            <a:avLst/>
          </a:prstGeom>
          <a:noFill/>
        </p:spPr>
        <p:txBody>
          <a:bodyPr wrap="square">
            <a:spAutoFit/>
          </a:bodyPr>
          <a:lstStyle/>
          <a:p>
            <a:pPr algn="ctr"/>
            <a:r>
              <a:rPr lang="nb-NO" sz="4400" dirty="0"/>
              <a:t>«</a:t>
            </a:r>
            <a:r>
              <a:rPr lang="nb-NO" sz="4400" dirty="0" err="1"/>
              <a:t>What</a:t>
            </a:r>
            <a:r>
              <a:rPr lang="nb-NO" sz="4400" dirty="0"/>
              <a:t> </a:t>
            </a:r>
            <a:r>
              <a:rPr lang="nb-NO" sz="4400" dirty="0" err="1"/>
              <a:t>we</a:t>
            </a:r>
            <a:r>
              <a:rPr lang="nb-NO" sz="4400" dirty="0"/>
              <a:t> </a:t>
            </a:r>
            <a:r>
              <a:rPr lang="nb-NO" sz="4400" dirty="0" err="1"/>
              <a:t>ought</a:t>
            </a:r>
            <a:r>
              <a:rPr lang="nb-NO" sz="4400" dirty="0"/>
              <a:t> to do is let </a:t>
            </a:r>
            <a:r>
              <a:rPr lang="nb-NO" sz="4400" dirty="0" err="1"/>
              <a:t>the</a:t>
            </a:r>
            <a:r>
              <a:rPr lang="nb-NO" sz="4400" dirty="0"/>
              <a:t> kids </a:t>
            </a:r>
            <a:r>
              <a:rPr lang="nb-NO" sz="4400" dirty="0" err="1"/>
              <a:t>drop</a:t>
            </a:r>
            <a:r>
              <a:rPr lang="nb-NO" sz="4400" dirty="0"/>
              <a:t> </a:t>
            </a:r>
            <a:r>
              <a:rPr lang="nb-NO" sz="4400" dirty="0" err="1"/>
              <a:t>their</a:t>
            </a:r>
            <a:r>
              <a:rPr lang="nb-NO" sz="4400" dirty="0"/>
              <a:t> </a:t>
            </a:r>
            <a:r>
              <a:rPr lang="nb-NO" sz="4400" dirty="0" err="1"/>
              <a:t>parents</a:t>
            </a:r>
            <a:r>
              <a:rPr lang="nb-NO" sz="4400" dirty="0"/>
              <a:t> </a:t>
            </a:r>
            <a:r>
              <a:rPr lang="nb-NO" sz="4400" dirty="0" err="1"/>
              <a:t>off</a:t>
            </a:r>
            <a:r>
              <a:rPr lang="nb-NO" sz="4400" dirty="0"/>
              <a:t> at </a:t>
            </a:r>
            <a:r>
              <a:rPr lang="nb-NO" sz="4400" dirty="0" err="1"/>
              <a:t>church</a:t>
            </a:r>
            <a:r>
              <a:rPr lang="nb-NO" sz="4400" dirty="0"/>
              <a:t>, </a:t>
            </a:r>
            <a:r>
              <a:rPr lang="nb-NO" sz="4400" dirty="0" err="1"/>
              <a:t>train</a:t>
            </a:r>
            <a:r>
              <a:rPr lang="nb-NO" sz="4400" dirty="0"/>
              <a:t> </a:t>
            </a:r>
            <a:r>
              <a:rPr lang="nb-NO" sz="4400" dirty="0" err="1"/>
              <a:t>the</a:t>
            </a:r>
            <a:r>
              <a:rPr lang="nb-NO" sz="4400" dirty="0"/>
              <a:t> </a:t>
            </a:r>
            <a:r>
              <a:rPr lang="nb-NO" sz="4400" dirty="0" err="1"/>
              <a:t>parents</a:t>
            </a:r>
            <a:r>
              <a:rPr lang="nb-NO" sz="4400" dirty="0"/>
              <a:t> and send </a:t>
            </a:r>
            <a:r>
              <a:rPr lang="nb-NO" sz="4400" dirty="0" err="1"/>
              <a:t>them</a:t>
            </a:r>
            <a:r>
              <a:rPr lang="nb-NO" sz="4400" dirty="0"/>
              <a:t> back </a:t>
            </a:r>
            <a:r>
              <a:rPr lang="nb-NO" sz="4400" dirty="0" err="1"/>
              <a:t>into</a:t>
            </a:r>
            <a:r>
              <a:rPr lang="nb-NO" sz="4400" dirty="0"/>
              <a:t> </a:t>
            </a:r>
            <a:r>
              <a:rPr lang="nb-NO" sz="4400" dirty="0" err="1"/>
              <a:t>their</a:t>
            </a:r>
            <a:r>
              <a:rPr lang="nb-NO" sz="4400" dirty="0"/>
              <a:t> </a:t>
            </a:r>
            <a:r>
              <a:rPr lang="nb-NO" sz="4400" dirty="0" err="1"/>
              <a:t>mission</a:t>
            </a:r>
            <a:r>
              <a:rPr lang="nb-NO" sz="4400" dirty="0"/>
              <a:t> </a:t>
            </a:r>
            <a:r>
              <a:rPr lang="nb-NO" sz="4400" dirty="0" err="1"/>
              <a:t>field</a:t>
            </a:r>
            <a:r>
              <a:rPr lang="nb-NO" sz="4400" dirty="0"/>
              <a:t>, </a:t>
            </a:r>
            <a:r>
              <a:rPr lang="nb-NO" sz="4400" dirty="0" err="1"/>
              <a:t>their</a:t>
            </a:r>
            <a:r>
              <a:rPr lang="nb-NO" sz="4400" dirty="0"/>
              <a:t> </a:t>
            </a:r>
            <a:r>
              <a:rPr lang="nb-NO" sz="4400" dirty="0" err="1"/>
              <a:t>home</a:t>
            </a:r>
            <a:r>
              <a:rPr lang="nb-NO" sz="4400" dirty="0"/>
              <a:t>, to </a:t>
            </a:r>
            <a:r>
              <a:rPr lang="nb-NO" sz="4400" dirty="0" err="1"/>
              <a:t>grow</a:t>
            </a:r>
            <a:r>
              <a:rPr lang="nb-NO" sz="4400" dirty="0"/>
              <a:t> Christians!».</a:t>
            </a:r>
          </a:p>
        </p:txBody>
      </p:sp>
      <p:pic>
        <p:nvPicPr>
          <p:cNvPr id="9" name="Picture 3">
            <a:extLst>
              <a:ext uri="{FF2B5EF4-FFF2-40B4-BE49-F238E27FC236}">
                <a16:creationId xmlns:a16="http://schemas.microsoft.com/office/drawing/2014/main" id="{9D0F5873-7B5C-9606-5557-9B08EF1E6C8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4286" b="14286"/>
          <a:stretch>
            <a:fillRect/>
          </a:stretch>
        </p:blipFill>
        <p:spPr bwMode="auto">
          <a:xfrm>
            <a:off x="2769409" y="896938"/>
            <a:ext cx="2532063" cy="2532062"/>
          </a:xfrm>
          <a:prstGeom prst="ellipse">
            <a:avLst/>
          </a:prstGeom>
          <a:ln>
            <a:noFill/>
          </a:ln>
          <a:effectLst>
            <a:softEdge rad="112500"/>
          </a:effectLst>
        </p:spPr>
      </p:pic>
      <p:sp>
        <p:nvSpPr>
          <p:cNvPr id="10" name="TekstSylinder 9">
            <a:extLst>
              <a:ext uri="{FF2B5EF4-FFF2-40B4-BE49-F238E27FC236}">
                <a16:creationId xmlns:a16="http://schemas.microsoft.com/office/drawing/2014/main" id="{6728E5F8-0404-C8AD-6A2E-471775EC80EC}"/>
              </a:ext>
            </a:extLst>
          </p:cNvPr>
          <p:cNvSpPr txBox="1"/>
          <p:nvPr/>
        </p:nvSpPr>
        <p:spPr>
          <a:xfrm>
            <a:off x="2332556" y="3419966"/>
            <a:ext cx="3039544" cy="461665"/>
          </a:xfrm>
          <a:prstGeom prst="rect">
            <a:avLst/>
          </a:prstGeom>
          <a:noFill/>
        </p:spPr>
        <p:txBody>
          <a:bodyPr wrap="square" rtlCol="0">
            <a:spAutoFit/>
          </a:bodyPr>
          <a:lstStyle/>
          <a:p>
            <a:pPr algn="ctr"/>
            <a:r>
              <a:rPr lang="nb-NO" sz="2400" dirty="0"/>
              <a:t>Dr. Roland Martinson</a:t>
            </a:r>
          </a:p>
        </p:txBody>
      </p:sp>
    </p:spTree>
    <p:extLst>
      <p:ext uri="{BB962C8B-B14F-4D97-AF65-F5344CB8AC3E}">
        <p14:creationId xmlns:p14="http://schemas.microsoft.com/office/powerpoint/2010/main" val="11722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krever endring!</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738326" y="1351508"/>
            <a:ext cx="6158203" cy="4154984"/>
          </a:xfrm>
          <a:prstGeom prst="rect">
            <a:avLst/>
          </a:prstGeom>
          <a:noFill/>
        </p:spPr>
        <p:txBody>
          <a:bodyPr wrap="square">
            <a:spAutoFit/>
          </a:bodyPr>
          <a:lstStyle/>
          <a:p>
            <a:pPr algn="ctr"/>
            <a:r>
              <a:rPr lang="nb-NO" sz="4400" dirty="0"/>
              <a:t>«Menighetene gir foreldrene tros-undervisning slik at de blir utrustet for samtaler, bønn og bibellesning i hjemmene.»</a:t>
            </a:r>
          </a:p>
        </p:txBody>
      </p:sp>
      <p:pic>
        <p:nvPicPr>
          <p:cNvPr id="9" name="Picture 3">
            <a:extLst>
              <a:ext uri="{FF2B5EF4-FFF2-40B4-BE49-F238E27FC236}">
                <a16:creationId xmlns:a16="http://schemas.microsoft.com/office/drawing/2014/main" id="{9D0F5873-7B5C-9606-5557-9B08EF1E6C8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4286" b="14286"/>
          <a:stretch>
            <a:fillRect/>
          </a:stretch>
        </p:blipFill>
        <p:spPr bwMode="auto">
          <a:xfrm>
            <a:off x="2769409" y="896938"/>
            <a:ext cx="2532063" cy="2532062"/>
          </a:xfrm>
          <a:prstGeom prst="ellipse">
            <a:avLst/>
          </a:prstGeom>
          <a:ln>
            <a:noFill/>
          </a:ln>
          <a:effectLst>
            <a:softEdge rad="112500"/>
          </a:effectLst>
        </p:spPr>
      </p:pic>
      <p:sp>
        <p:nvSpPr>
          <p:cNvPr id="10" name="TekstSylinder 9">
            <a:extLst>
              <a:ext uri="{FF2B5EF4-FFF2-40B4-BE49-F238E27FC236}">
                <a16:creationId xmlns:a16="http://schemas.microsoft.com/office/drawing/2014/main" id="{6728E5F8-0404-C8AD-6A2E-471775EC80EC}"/>
              </a:ext>
            </a:extLst>
          </p:cNvPr>
          <p:cNvSpPr txBox="1"/>
          <p:nvPr/>
        </p:nvSpPr>
        <p:spPr>
          <a:xfrm>
            <a:off x="2332556" y="3419966"/>
            <a:ext cx="3039544" cy="461665"/>
          </a:xfrm>
          <a:prstGeom prst="rect">
            <a:avLst/>
          </a:prstGeom>
          <a:noFill/>
        </p:spPr>
        <p:txBody>
          <a:bodyPr wrap="square" rtlCol="0">
            <a:spAutoFit/>
          </a:bodyPr>
          <a:lstStyle/>
          <a:p>
            <a:pPr algn="ctr"/>
            <a:r>
              <a:rPr lang="nb-NO" sz="2400" dirty="0"/>
              <a:t>Dr. Roland Martinson</a:t>
            </a:r>
          </a:p>
        </p:txBody>
      </p:sp>
    </p:spTree>
    <p:extLst>
      <p:ext uri="{BB962C8B-B14F-4D97-AF65-F5344CB8AC3E}">
        <p14:creationId xmlns:p14="http://schemas.microsoft.com/office/powerpoint/2010/main" val="12366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Kunnskap krever endring!</a:t>
            </a:r>
          </a:p>
        </p:txBody>
      </p:sp>
      <p:sp>
        <p:nvSpPr>
          <p:cNvPr id="8" name="TekstSylinder 7">
            <a:extLst>
              <a:ext uri="{FF2B5EF4-FFF2-40B4-BE49-F238E27FC236}">
                <a16:creationId xmlns:a16="http://schemas.microsoft.com/office/drawing/2014/main" id="{FA3E7C2F-4D25-4D98-E4FF-5F8E01E7A904}"/>
              </a:ext>
            </a:extLst>
          </p:cNvPr>
          <p:cNvSpPr txBox="1"/>
          <p:nvPr/>
        </p:nvSpPr>
        <p:spPr>
          <a:xfrm>
            <a:off x="5654350" y="474430"/>
            <a:ext cx="6447454" cy="6247864"/>
          </a:xfrm>
          <a:prstGeom prst="rect">
            <a:avLst/>
          </a:prstGeom>
          <a:noFill/>
        </p:spPr>
        <p:txBody>
          <a:bodyPr wrap="square">
            <a:spAutoFit/>
          </a:bodyPr>
          <a:lstStyle/>
          <a:p>
            <a:pPr algn="ctr"/>
            <a:r>
              <a:rPr lang="nb-NO" sz="4000" dirty="0"/>
              <a:t>«På bakgrunn av vår kunnskap om hjemmets store betydning for barnas og de unges trosutvikling blir det derfor katastrofalt hvis ikke menighetene i sine trosopplæringstiltak er seg bevisst at </a:t>
            </a:r>
            <a:r>
              <a:rPr lang="nb-NO" sz="4000" b="1" dirty="0"/>
              <a:t>foreldrene er en minst like viktig målgruppe </a:t>
            </a:r>
            <a:r>
              <a:rPr lang="nb-NO" sz="4000" dirty="0"/>
              <a:t>som barna og de unge.»</a:t>
            </a:r>
          </a:p>
        </p:txBody>
      </p:sp>
      <p:sp>
        <p:nvSpPr>
          <p:cNvPr id="10" name="TekstSylinder 9">
            <a:extLst>
              <a:ext uri="{FF2B5EF4-FFF2-40B4-BE49-F238E27FC236}">
                <a16:creationId xmlns:a16="http://schemas.microsoft.com/office/drawing/2014/main" id="{6728E5F8-0404-C8AD-6A2E-471775EC80EC}"/>
              </a:ext>
            </a:extLst>
          </p:cNvPr>
          <p:cNvSpPr txBox="1"/>
          <p:nvPr/>
        </p:nvSpPr>
        <p:spPr>
          <a:xfrm>
            <a:off x="2332556" y="3419966"/>
            <a:ext cx="3039544" cy="461665"/>
          </a:xfrm>
          <a:prstGeom prst="rect">
            <a:avLst/>
          </a:prstGeom>
          <a:noFill/>
        </p:spPr>
        <p:txBody>
          <a:bodyPr wrap="square" rtlCol="0">
            <a:spAutoFit/>
          </a:bodyPr>
          <a:lstStyle/>
          <a:p>
            <a:pPr algn="ctr"/>
            <a:r>
              <a:rPr lang="nb-NO" sz="2400" dirty="0"/>
              <a:t>Oddbjørn </a:t>
            </a:r>
            <a:r>
              <a:rPr lang="nb-NO" sz="2400" dirty="0" err="1"/>
              <a:t>Evenshaug</a:t>
            </a:r>
            <a:endParaRPr lang="nb-NO" sz="2400" dirty="0"/>
          </a:p>
        </p:txBody>
      </p:sp>
      <p:pic>
        <p:nvPicPr>
          <p:cNvPr id="11" name="Picture 4" descr="Skilte besteforeldre får mindre kontakt med barnebarna – Vårt Land - Norges  største kristne dagsavis">
            <a:extLst>
              <a:ext uri="{FF2B5EF4-FFF2-40B4-BE49-F238E27FC236}">
                <a16:creationId xmlns:a16="http://schemas.microsoft.com/office/drawing/2014/main" id="{ECBED56E-E0BD-43C5-47DF-34810A6D43D9}"/>
              </a:ext>
            </a:extLst>
          </p:cNvPr>
          <p:cNvPicPr>
            <a:picLocks noGrp="1" noChangeAspect="1" noChangeArrowheads="1"/>
          </p:cNvPicPr>
          <p:nvPr>
            <p:ph type="pic" sz="quarter" idx="10"/>
          </p:nvPr>
        </p:nvPicPr>
        <p:blipFill rotWithShape="1">
          <a:blip r:embed="rId3" cstate="print">
            <a:extLst>
              <a:ext uri="{28A0092B-C50C-407E-A947-70E740481C1C}">
                <a14:useLocalDpi xmlns:a14="http://schemas.microsoft.com/office/drawing/2010/main" val="0"/>
              </a:ext>
            </a:extLst>
          </a:blip>
          <a:srcRect l="23750" r="23750"/>
          <a:stretch/>
        </p:blipFill>
        <p:spPr bwMode="auto">
          <a:xfrm>
            <a:off x="2794731" y="839755"/>
            <a:ext cx="2506741" cy="2506740"/>
          </a:xfrm>
          <a:prstGeom prst="ellipse">
            <a:avLst/>
          </a:prstGeom>
          <a:ln>
            <a:noFill/>
          </a:ln>
          <a:effectLst>
            <a:softEdge rad="112500"/>
          </a:effectLst>
        </p:spPr>
      </p:pic>
    </p:spTree>
    <p:extLst>
      <p:ext uri="{BB962C8B-B14F-4D97-AF65-F5344CB8AC3E}">
        <p14:creationId xmlns:p14="http://schemas.microsoft.com/office/powerpoint/2010/main" val="350222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ktangel 11">
            <a:extLst>
              <a:ext uri="{FF2B5EF4-FFF2-40B4-BE49-F238E27FC236}">
                <a16:creationId xmlns:a16="http://schemas.microsoft.com/office/drawing/2014/main" id="{8E9C1785-E92F-96D6-19C1-724AABAACE2A}"/>
              </a:ext>
            </a:extLst>
          </p:cNvPr>
          <p:cNvSpPr/>
          <p:nvPr/>
        </p:nvSpPr>
        <p:spPr>
          <a:xfrm>
            <a:off x="6096000" y="939577"/>
            <a:ext cx="5520612" cy="3600986"/>
          </a:xfrm>
          <a:prstGeom prst="rect">
            <a:avLst/>
          </a:prstGeom>
        </p:spPr>
        <p:txBody>
          <a:bodyPr wrap="square">
            <a:spAutoFit/>
          </a:bodyPr>
          <a:lstStyle/>
          <a:p>
            <a:pPr algn="ctr"/>
            <a:r>
              <a:rPr lang="nb-NO" sz="4400" b="1" i="1" dirty="0">
                <a:latin typeface="Tw Cen MT" pitchFamily="34" charset="0"/>
              </a:rPr>
              <a:t> </a:t>
            </a:r>
            <a:r>
              <a:rPr lang="nb-NO" sz="4800" i="1" dirty="0"/>
              <a:t>"Det er to verdier vi bør gi våre barn. Det ene er røtter, det andre er vinger".                      </a:t>
            </a:r>
            <a:r>
              <a:rPr lang="nb-NO" sz="3600" dirty="0">
                <a:latin typeface="Tw Cen MT" pitchFamily="34" charset="0"/>
              </a:rPr>
              <a:t>Indiansk ordtak</a:t>
            </a:r>
          </a:p>
        </p:txBody>
      </p:sp>
    </p:spTree>
    <p:extLst>
      <p:ext uri="{BB962C8B-B14F-4D97-AF65-F5344CB8AC3E}">
        <p14:creationId xmlns:p14="http://schemas.microsoft.com/office/powerpoint/2010/main" val="171322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ktangel 11">
            <a:extLst>
              <a:ext uri="{FF2B5EF4-FFF2-40B4-BE49-F238E27FC236}">
                <a16:creationId xmlns:a16="http://schemas.microsoft.com/office/drawing/2014/main" id="{8E9C1785-E92F-96D6-19C1-724AABAACE2A}"/>
              </a:ext>
            </a:extLst>
          </p:cNvPr>
          <p:cNvSpPr/>
          <p:nvPr/>
        </p:nvSpPr>
        <p:spPr>
          <a:xfrm>
            <a:off x="5607698" y="795251"/>
            <a:ext cx="6466114" cy="5940088"/>
          </a:xfrm>
          <a:prstGeom prst="rect">
            <a:avLst/>
          </a:prstGeom>
        </p:spPr>
        <p:txBody>
          <a:bodyPr wrap="square">
            <a:spAutoFit/>
          </a:bodyPr>
          <a:lstStyle/>
          <a:p>
            <a:pPr algn="ctr"/>
            <a:r>
              <a:rPr lang="nb-NO" sz="4400" dirty="0"/>
              <a:t>«Det første som må betones, det er at foreldrene ber om visdom fra Gud, så de ikke i et </a:t>
            </a:r>
            <a:r>
              <a:rPr lang="nb-NO" sz="4400" b="1" dirty="0"/>
              <a:t>falskt trangsyn og dømmesyke </a:t>
            </a:r>
            <a:r>
              <a:rPr lang="nb-NO" sz="4400" dirty="0"/>
              <a:t>stenger for det som de uten skade kunne åpne for…»         </a:t>
            </a:r>
            <a:r>
              <a:rPr lang="nb-NO" sz="2800" dirty="0"/>
              <a:t>Andreas Lavik 1905</a:t>
            </a:r>
            <a:endParaRPr lang="nb-NO" sz="3600" dirty="0">
              <a:latin typeface="Tw Cen MT" pitchFamily="34" charset="0"/>
            </a:endParaRPr>
          </a:p>
        </p:txBody>
      </p:sp>
    </p:spTree>
    <p:extLst>
      <p:ext uri="{BB962C8B-B14F-4D97-AF65-F5344CB8AC3E}">
        <p14:creationId xmlns:p14="http://schemas.microsoft.com/office/powerpoint/2010/main" val="4249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ktangel 11">
            <a:extLst>
              <a:ext uri="{FF2B5EF4-FFF2-40B4-BE49-F238E27FC236}">
                <a16:creationId xmlns:a16="http://schemas.microsoft.com/office/drawing/2014/main" id="{8E9C1785-E92F-96D6-19C1-724AABAACE2A}"/>
              </a:ext>
            </a:extLst>
          </p:cNvPr>
          <p:cNvSpPr/>
          <p:nvPr/>
        </p:nvSpPr>
        <p:spPr>
          <a:xfrm>
            <a:off x="5607698" y="795251"/>
            <a:ext cx="6466114" cy="4154984"/>
          </a:xfrm>
          <a:prstGeom prst="rect">
            <a:avLst/>
          </a:prstGeom>
        </p:spPr>
        <p:txBody>
          <a:bodyPr wrap="square">
            <a:spAutoFit/>
          </a:bodyPr>
          <a:lstStyle/>
          <a:p>
            <a:pPr algn="ctr"/>
            <a:r>
              <a:rPr lang="nb-NO" sz="4400" i="1" dirty="0"/>
              <a:t>«</a:t>
            </a:r>
            <a:r>
              <a:rPr lang="nb-NO" sz="4400" dirty="0"/>
              <a:t>Vår største og første oppgave er derfor i hjemmet. Det gjelder </a:t>
            </a:r>
            <a:r>
              <a:rPr lang="nb-NO" sz="4400" dirty="0" err="1"/>
              <a:t>husandakten</a:t>
            </a:r>
            <a:r>
              <a:rPr lang="nb-NO" sz="4400" dirty="0"/>
              <a:t>, men enda mer vårt personlige kristenliv i hjemmet..»</a:t>
            </a:r>
            <a:endParaRPr lang="nb-NO" sz="3600" dirty="0">
              <a:latin typeface="Tw Cen MT" pitchFamily="34" charset="0"/>
            </a:endParaRPr>
          </a:p>
        </p:txBody>
      </p:sp>
    </p:spTree>
    <p:extLst>
      <p:ext uri="{BB962C8B-B14F-4D97-AF65-F5344CB8AC3E}">
        <p14:creationId xmlns:p14="http://schemas.microsoft.com/office/powerpoint/2010/main" val="370923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ktangel 11">
            <a:extLst>
              <a:ext uri="{FF2B5EF4-FFF2-40B4-BE49-F238E27FC236}">
                <a16:creationId xmlns:a16="http://schemas.microsoft.com/office/drawing/2014/main" id="{8E9C1785-E92F-96D6-19C1-724AABAACE2A}"/>
              </a:ext>
            </a:extLst>
          </p:cNvPr>
          <p:cNvSpPr/>
          <p:nvPr/>
        </p:nvSpPr>
        <p:spPr>
          <a:xfrm>
            <a:off x="5607698" y="582067"/>
            <a:ext cx="6466114" cy="5693866"/>
          </a:xfrm>
          <a:prstGeom prst="rect">
            <a:avLst/>
          </a:prstGeom>
        </p:spPr>
        <p:txBody>
          <a:bodyPr wrap="square">
            <a:spAutoFit/>
          </a:bodyPr>
          <a:lstStyle/>
          <a:p>
            <a:pPr algn="ctr"/>
            <a:r>
              <a:rPr lang="nb-NO" sz="4000" dirty="0"/>
              <a:t>«Det åndelige grunnlaget er lagt ved trettenårs alderen. Det du tror som 13-åring vil du tro som 50-åring. Mange foreldre tror at deres barn ikke er klare til å ta moralske og åndelige valg før i 13-14 års alderen, tenåringene selv sier at de har</a:t>
            </a:r>
            <a:r>
              <a:rPr lang="nb-NO" sz="4400" dirty="0"/>
              <a:t> </a:t>
            </a:r>
            <a:r>
              <a:rPr lang="nb-NO" sz="4000" dirty="0"/>
              <a:t>landet..»</a:t>
            </a:r>
            <a:endParaRPr lang="nb-NO" sz="4400" dirty="0"/>
          </a:p>
        </p:txBody>
      </p:sp>
      <p:pic>
        <p:nvPicPr>
          <p:cNvPr id="5" name="Picture 2">
            <a:extLst>
              <a:ext uri="{FF2B5EF4-FFF2-40B4-BE49-F238E27FC236}">
                <a16:creationId xmlns:a16="http://schemas.microsoft.com/office/drawing/2014/main" id="{86BE71FC-4921-6606-F285-7BF7BD29D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6361" y="5450295"/>
            <a:ext cx="955945" cy="13213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8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ktangel 11">
            <a:extLst>
              <a:ext uri="{FF2B5EF4-FFF2-40B4-BE49-F238E27FC236}">
                <a16:creationId xmlns:a16="http://schemas.microsoft.com/office/drawing/2014/main" id="{8E9C1785-E92F-96D6-19C1-724AABAACE2A}"/>
              </a:ext>
            </a:extLst>
          </p:cNvPr>
          <p:cNvSpPr/>
          <p:nvPr/>
        </p:nvSpPr>
        <p:spPr>
          <a:xfrm>
            <a:off x="5542384" y="582067"/>
            <a:ext cx="6531428" cy="6247864"/>
          </a:xfrm>
          <a:prstGeom prst="rect">
            <a:avLst/>
          </a:prstGeom>
        </p:spPr>
        <p:txBody>
          <a:bodyPr wrap="square">
            <a:spAutoFit/>
          </a:bodyPr>
          <a:lstStyle/>
          <a:p>
            <a:pPr algn="ctr"/>
            <a:r>
              <a:rPr lang="nb-NO" sz="4000" dirty="0"/>
              <a:t>«Du skal gjenta dem for dine barn og tale om dem når du sitter hjemme og når du går på veien, når du legger deg og når du står opp. Bind dem på hånden som et merke og ha dem på pannen som en minneseddel. Skriv dem på dørstolpene i huset ditt og på portene dine..»  </a:t>
            </a:r>
            <a:r>
              <a:rPr lang="nb-NO" sz="3200" u="sng" dirty="0"/>
              <a:t>5M6</a:t>
            </a:r>
            <a:endParaRPr lang="nb-NO" sz="4400" i="1" dirty="0"/>
          </a:p>
        </p:txBody>
      </p:sp>
    </p:spTree>
    <p:extLst>
      <p:ext uri="{BB962C8B-B14F-4D97-AF65-F5344CB8AC3E}">
        <p14:creationId xmlns:p14="http://schemas.microsoft.com/office/powerpoint/2010/main" val="37109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ktangel 11">
            <a:extLst>
              <a:ext uri="{FF2B5EF4-FFF2-40B4-BE49-F238E27FC236}">
                <a16:creationId xmlns:a16="http://schemas.microsoft.com/office/drawing/2014/main" id="{8E9C1785-E92F-96D6-19C1-724AABAACE2A}"/>
              </a:ext>
            </a:extLst>
          </p:cNvPr>
          <p:cNvSpPr/>
          <p:nvPr/>
        </p:nvSpPr>
        <p:spPr>
          <a:xfrm>
            <a:off x="5719664" y="1487137"/>
            <a:ext cx="6354147" cy="1446550"/>
          </a:xfrm>
          <a:prstGeom prst="rect">
            <a:avLst/>
          </a:prstGeom>
        </p:spPr>
        <p:txBody>
          <a:bodyPr wrap="square">
            <a:spAutoFit/>
          </a:bodyPr>
          <a:lstStyle/>
          <a:p>
            <a:pPr algn="ctr"/>
            <a:r>
              <a:rPr lang="nb-NO" sz="4400" dirty="0"/>
              <a:t>Troen blir grepet mer enn den blir lært…</a:t>
            </a:r>
          </a:p>
        </p:txBody>
      </p:sp>
      <p:sp>
        <p:nvSpPr>
          <p:cNvPr id="6" name="TekstSylinder 5">
            <a:extLst>
              <a:ext uri="{FF2B5EF4-FFF2-40B4-BE49-F238E27FC236}">
                <a16:creationId xmlns:a16="http://schemas.microsoft.com/office/drawing/2014/main" id="{50BF9199-0764-783D-1033-F1FE9529199C}"/>
              </a:ext>
            </a:extLst>
          </p:cNvPr>
          <p:cNvSpPr txBox="1"/>
          <p:nvPr/>
        </p:nvSpPr>
        <p:spPr>
          <a:xfrm>
            <a:off x="5719664" y="3598362"/>
            <a:ext cx="6242179" cy="2123658"/>
          </a:xfrm>
          <a:prstGeom prst="rect">
            <a:avLst/>
          </a:prstGeom>
          <a:noFill/>
        </p:spPr>
        <p:txBody>
          <a:bodyPr wrap="square">
            <a:spAutoFit/>
          </a:bodyPr>
          <a:lstStyle/>
          <a:p>
            <a:pPr algn="ctr"/>
            <a:r>
              <a:rPr lang="nb-NO" sz="4400" dirty="0"/>
              <a:t>Læring er viktigere enn undervisning.        Foreldrene er pensumet…</a:t>
            </a:r>
          </a:p>
        </p:txBody>
      </p:sp>
    </p:spTree>
    <p:extLst>
      <p:ext uri="{BB962C8B-B14F-4D97-AF65-F5344CB8AC3E}">
        <p14:creationId xmlns:p14="http://schemas.microsoft.com/office/powerpoint/2010/main" val="374426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79374-8EAE-4873-9BB6-F6C630302DA2}"/>
              </a:ext>
            </a:extLst>
          </p:cNvPr>
          <p:cNvSpPr>
            <a:spLocks noGrp="1"/>
          </p:cNvSpPr>
          <p:nvPr>
            <p:ph type="ctrTitle"/>
          </p:nvPr>
        </p:nvSpPr>
        <p:spPr>
          <a:xfrm>
            <a:off x="6381750" y="1264197"/>
            <a:ext cx="5276850" cy="4268965"/>
          </a:xfrm>
        </p:spPr>
        <p:txBody>
          <a:bodyPr rtlCol="0">
            <a:normAutofit/>
          </a:bodyPr>
          <a:lstStyle/>
          <a:p>
            <a:pPr algn="ctr" rtl="0"/>
            <a:r>
              <a:rPr lang="nb-NO" sz="4400" i="0" dirty="0"/>
              <a:t>Et tema som berører oss der det gleder eller smerter oss aller mest!</a:t>
            </a:r>
            <a:br>
              <a:rPr lang="nb-NO" sz="4400" i="0" dirty="0"/>
            </a:br>
            <a:br>
              <a:rPr lang="nb-NO" sz="4400" i="0" dirty="0"/>
            </a:br>
            <a:r>
              <a:rPr lang="nb-NO" sz="4400" i="0" dirty="0"/>
              <a:t>Trø varsomt!!</a:t>
            </a:r>
            <a:endParaRPr lang="nb-NO" sz="11500" i="0" spc="-30" dirty="0"/>
          </a:p>
        </p:txBody>
      </p:sp>
      <p:pic>
        <p:nvPicPr>
          <p:cNvPr id="12" name="Plassholder for bilde 8">
            <a:extLst>
              <a:ext uri="{FF2B5EF4-FFF2-40B4-BE49-F238E27FC236}">
                <a16:creationId xmlns:a16="http://schemas.microsoft.com/office/drawing/2014/main" id="{B051CD2F-E300-3BD7-8C87-50AB51009FEE}"/>
              </a:ext>
            </a:extLst>
          </p:cNvPr>
          <p:cNvPicPr>
            <a:picLocks noChangeAspect="1"/>
          </p:cNvPicPr>
          <p:nvPr/>
        </p:nvPicPr>
        <p:blipFill>
          <a:blip r:embed="rId3" cstate="print">
            <a:extLst>
              <a:ext uri="{28A0092B-C50C-407E-A947-70E740481C1C}">
                <a14:useLocalDpi xmlns:a14="http://schemas.microsoft.com/office/drawing/2010/main" val="0"/>
              </a:ext>
            </a:extLst>
          </a:blip>
          <a:srcRect t="1248" b="1248"/>
          <a:stretch>
            <a:fillRect/>
          </a:stretch>
        </p:blipFill>
        <p:spPr>
          <a:xfrm>
            <a:off x="166647" y="1324838"/>
            <a:ext cx="6132491" cy="43598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022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Plassholder for innhold 3">
            <a:extLst>
              <a:ext uri="{FF2B5EF4-FFF2-40B4-BE49-F238E27FC236}">
                <a16:creationId xmlns:a16="http://schemas.microsoft.com/office/drawing/2014/main" id="{1B5A4141-266F-2971-C703-57DBCDBE4ADE}"/>
              </a:ext>
            </a:extLst>
          </p:cNvPr>
          <p:cNvSpPr txBox="1">
            <a:spLocks/>
          </p:cNvSpPr>
          <p:nvPr/>
        </p:nvSpPr>
        <p:spPr>
          <a:xfrm>
            <a:off x="5780675" y="729000"/>
            <a:ext cx="2934116" cy="27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4000" i="0" dirty="0">
                <a:effectLst>
                  <a:outerShdw blurRad="38100" dist="38100" dir="2700000" algn="tl">
                    <a:srgbClr val="000000">
                      <a:alpha val="43137"/>
                    </a:srgbClr>
                  </a:outerShdw>
                </a:effectLst>
              </a:rPr>
              <a:t>Gode og omsorgsfulle samtaler</a:t>
            </a:r>
          </a:p>
          <a:p>
            <a:pPr algn="ctr"/>
            <a:endParaRPr lang="nb-NO" sz="4000" dirty="0"/>
          </a:p>
        </p:txBody>
      </p:sp>
      <p:sp>
        <p:nvSpPr>
          <p:cNvPr id="10" name="Plassholder for innhold 3">
            <a:extLst>
              <a:ext uri="{FF2B5EF4-FFF2-40B4-BE49-F238E27FC236}">
                <a16:creationId xmlns:a16="http://schemas.microsoft.com/office/drawing/2014/main" id="{07B3DB6D-711F-DE12-ADCE-9B05D323BBA6}"/>
              </a:ext>
            </a:extLst>
          </p:cNvPr>
          <p:cNvSpPr txBox="1">
            <a:spLocks/>
          </p:cNvSpPr>
          <p:nvPr/>
        </p:nvSpPr>
        <p:spPr>
          <a:xfrm>
            <a:off x="8928201" y="729000"/>
            <a:ext cx="2934116" cy="27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4000" i="0" dirty="0">
                <a:effectLst>
                  <a:outerShdw blurRad="38100" dist="38100" dir="2700000" algn="tl">
                    <a:srgbClr val="000000">
                      <a:alpha val="43137"/>
                    </a:srgbClr>
                  </a:outerShdw>
                </a:effectLst>
              </a:rPr>
              <a:t>Hengivenhet</a:t>
            </a:r>
          </a:p>
          <a:p>
            <a:pPr algn="ctr"/>
            <a:endParaRPr lang="nb-NO" sz="4000" dirty="0"/>
          </a:p>
          <a:p>
            <a:pPr algn="ctr"/>
            <a:endParaRPr lang="nb-NO" sz="4000" dirty="0"/>
          </a:p>
        </p:txBody>
      </p:sp>
      <p:sp>
        <p:nvSpPr>
          <p:cNvPr id="11" name="Plassholder for innhold 3">
            <a:extLst>
              <a:ext uri="{FF2B5EF4-FFF2-40B4-BE49-F238E27FC236}">
                <a16:creationId xmlns:a16="http://schemas.microsoft.com/office/drawing/2014/main" id="{C89B878F-2EC5-24BC-445B-CFE441F6E06B}"/>
              </a:ext>
            </a:extLst>
          </p:cNvPr>
          <p:cNvSpPr txBox="1">
            <a:spLocks/>
          </p:cNvSpPr>
          <p:nvPr/>
        </p:nvSpPr>
        <p:spPr>
          <a:xfrm>
            <a:off x="5780675" y="3564135"/>
            <a:ext cx="2934116" cy="27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4000" i="0" dirty="0">
                <a:effectLst>
                  <a:outerShdw blurRad="38100" dist="38100" dir="2700000" algn="tl">
                    <a:srgbClr val="000000">
                      <a:alpha val="43137"/>
                    </a:srgbClr>
                  </a:outerShdw>
                </a:effectLst>
              </a:rPr>
              <a:t>Felles tjeneste-prosjekter</a:t>
            </a:r>
          </a:p>
          <a:p>
            <a:pPr algn="ctr"/>
            <a:endParaRPr lang="nb-NO" sz="4000" dirty="0"/>
          </a:p>
        </p:txBody>
      </p:sp>
      <p:sp>
        <p:nvSpPr>
          <p:cNvPr id="13" name="Plassholder for innhold 3">
            <a:extLst>
              <a:ext uri="{FF2B5EF4-FFF2-40B4-BE49-F238E27FC236}">
                <a16:creationId xmlns:a16="http://schemas.microsoft.com/office/drawing/2014/main" id="{CF24F8BA-F505-18B5-7C6E-747AC292725F}"/>
              </a:ext>
            </a:extLst>
          </p:cNvPr>
          <p:cNvSpPr txBox="1">
            <a:spLocks/>
          </p:cNvSpPr>
          <p:nvPr/>
        </p:nvSpPr>
        <p:spPr>
          <a:xfrm>
            <a:off x="8928201" y="3598361"/>
            <a:ext cx="2934116" cy="264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4000" i="0" dirty="0">
                <a:effectLst>
                  <a:outerShdw blurRad="38100" dist="38100" dir="2700000" algn="tl">
                    <a:srgbClr val="000000">
                      <a:alpha val="43137"/>
                    </a:srgbClr>
                  </a:outerShdw>
                </a:effectLst>
              </a:rPr>
              <a:t>Ritualer og tradisjoner</a:t>
            </a:r>
          </a:p>
          <a:p>
            <a:pPr algn="ctr"/>
            <a:endParaRPr lang="nb-NO" sz="4000" dirty="0"/>
          </a:p>
          <a:p>
            <a:pPr algn="ctr"/>
            <a:endParaRPr lang="nb-NO" sz="4000" dirty="0"/>
          </a:p>
        </p:txBody>
      </p:sp>
      <p:sp>
        <p:nvSpPr>
          <p:cNvPr id="14" name="TekstSylinder 13">
            <a:extLst>
              <a:ext uri="{FF2B5EF4-FFF2-40B4-BE49-F238E27FC236}">
                <a16:creationId xmlns:a16="http://schemas.microsoft.com/office/drawing/2014/main" id="{6F7BE052-AD3A-703F-5003-973E08E798BB}"/>
              </a:ext>
            </a:extLst>
          </p:cNvPr>
          <p:cNvSpPr txBox="1"/>
          <p:nvPr/>
        </p:nvSpPr>
        <p:spPr>
          <a:xfrm>
            <a:off x="7688424" y="6399270"/>
            <a:ext cx="2677885" cy="400110"/>
          </a:xfrm>
          <a:prstGeom prst="rect">
            <a:avLst/>
          </a:prstGeom>
          <a:noFill/>
        </p:spPr>
        <p:txBody>
          <a:bodyPr wrap="square" rtlCol="0">
            <a:spAutoFit/>
          </a:bodyPr>
          <a:lstStyle/>
          <a:p>
            <a:pPr algn="ctr"/>
            <a:r>
              <a:rPr lang="nb-NO" sz="2000" dirty="0">
                <a:effectLst>
                  <a:outerShdw blurRad="38100" dist="38100" dir="2700000" algn="tl">
                    <a:srgbClr val="000000">
                      <a:alpha val="43137"/>
                    </a:srgbClr>
                  </a:outerShdw>
                </a:effectLst>
              </a:rPr>
              <a:t>Roland Martinson</a:t>
            </a:r>
          </a:p>
        </p:txBody>
      </p:sp>
    </p:spTree>
    <p:extLst>
      <p:ext uri="{BB962C8B-B14F-4D97-AF65-F5344CB8AC3E}">
        <p14:creationId xmlns:p14="http://schemas.microsoft.com/office/powerpoint/2010/main" val="18233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Plassholder for innhold 3">
            <a:extLst>
              <a:ext uri="{FF2B5EF4-FFF2-40B4-BE49-F238E27FC236}">
                <a16:creationId xmlns:a16="http://schemas.microsoft.com/office/drawing/2014/main" id="{1B5A4141-266F-2971-C703-57DBCDBE4ADE}"/>
              </a:ext>
            </a:extLst>
          </p:cNvPr>
          <p:cNvSpPr txBox="1">
            <a:spLocks/>
          </p:cNvSpPr>
          <p:nvPr/>
        </p:nvSpPr>
        <p:spPr>
          <a:xfrm>
            <a:off x="5696699" y="861512"/>
            <a:ext cx="2364949" cy="171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2800" i="0" dirty="0">
                <a:effectLst>
                  <a:outerShdw blurRad="38100" dist="38100" dir="2700000" algn="tl">
                    <a:srgbClr val="000000">
                      <a:alpha val="43137"/>
                    </a:srgbClr>
                  </a:outerShdw>
                </a:effectLst>
              </a:rPr>
              <a:t>Total-engasjement</a:t>
            </a:r>
          </a:p>
          <a:p>
            <a:pPr algn="ctr"/>
            <a:endParaRPr lang="nb-NO" sz="4000" dirty="0"/>
          </a:p>
        </p:txBody>
      </p:sp>
      <p:sp>
        <p:nvSpPr>
          <p:cNvPr id="14" name="TekstSylinder 13">
            <a:extLst>
              <a:ext uri="{FF2B5EF4-FFF2-40B4-BE49-F238E27FC236}">
                <a16:creationId xmlns:a16="http://schemas.microsoft.com/office/drawing/2014/main" id="{6F7BE052-AD3A-703F-5003-973E08E798BB}"/>
              </a:ext>
            </a:extLst>
          </p:cNvPr>
          <p:cNvSpPr txBox="1"/>
          <p:nvPr/>
        </p:nvSpPr>
        <p:spPr>
          <a:xfrm>
            <a:off x="7688424" y="6399270"/>
            <a:ext cx="2677885" cy="400110"/>
          </a:xfrm>
          <a:prstGeom prst="rect">
            <a:avLst/>
          </a:prstGeom>
          <a:noFill/>
        </p:spPr>
        <p:txBody>
          <a:bodyPr wrap="square" rtlCol="0">
            <a:spAutoFit/>
          </a:bodyPr>
          <a:lstStyle/>
          <a:p>
            <a:pPr algn="ctr"/>
            <a:r>
              <a:rPr lang="nb-NO" sz="2000" dirty="0">
                <a:effectLst>
                  <a:outerShdw blurRad="38100" dist="38100" dir="2700000" algn="tl">
                    <a:srgbClr val="000000">
                      <a:alpha val="43137"/>
                    </a:srgbClr>
                  </a:outerShdw>
                </a:effectLst>
              </a:rPr>
              <a:t>George Barna</a:t>
            </a:r>
          </a:p>
        </p:txBody>
      </p:sp>
      <p:sp>
        <p:nvSpPr>
          <p:cNvPr id="12" name="Plassholder for innhold 3">
            <a:extLst>
              <a:ext uri="{FF2B5EF4-FFF2-40B4-BE49-F238E27FC236}">
                <a16:creationId xmlns:a16="http://schemas.microsoft.com/office/drawing/2014/main" id="{740D0416-884D-EE06-803D-49993E8DC21B}"/>
              </a:ext>
            </a:extLst>
          </p:cNvPr>
          <p:cNvSpPr txBox="1">
            <a:spLocks/>
          </p:cNvSpPr>
          <p:nvPr/>
        </p:nvSpPr>
        <p:spPr>
          <a:xfrm>
            <a:off x="9432054" y="861511"/>
            <a:ext cx="2364949" cy="171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2800" i="0" dirty="0">
                <a:effectLst>
                  <a:outerShdw blurRad="38100" dist="38100" dir="2700000" algn="tl">
                    <a:srgbClr val="000000">
                      <a:alpha val="43137"/>
                    </a:srgbClr>
                  </a:outerShdw>
                </a:effectLst>
              </a:rPr>
              <a:t>Plan og mål som repeteres</a:t>
            </a:r>
          </a:p>
          <a:p>
            <a:pPr algn="ctr"/>
            <a:endParaRPr lang="nb-NO" sz="4000" dirty="0"/>
          </a:p>
        </p:txBody>
      </p:sp>
      <p:sp>
        <p:nvSpPr>
          <p:cNvPr id="15" name="Plassholder for innhold 3">
            <a:extLst>
              <a:ext uri="{FF2B5EF4-FFF2-40B4-BE49-F238E27FC236}">
                <a16:creationId xmlns:a16="http://schemas.microsoft.com/office/drawing/2014/main" id="{246A948D-4C8C-028F-4A1D-A0211CD20C80}"/>
              </a:ext>
            </a:extLst>
          </p:cNvPr>
          <p:cNvSpPr txBox="1">
            <a:spLocks/>
          </p:cNvSpPr>
          <p:nvPr/>
        </p:nvSpPr>
        <p:spPr>
          <a:xfrm>
            <a:off x="5720023" y="2658046"/>
            <a:ext cx="2364949" cy="171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2800" i="0" dirty="0">
                <a:effectLst>
                  <a:outerShdw blurRad="38100" dist="38100" dir="2700000" algn="tl">
                    <a:srgbClr val="000000">
                      <a:alpha val="43137"/>
                    </a:srgbClr>
                  </a:outerShdw>
                </a:effectLst>
              </a:rPr>
              <a:t>Konsekvente grenser</a:t>
            </a:r>
          </a:p>
          <a:p>
            <a:pPr algn="ctr"/>
            <a:endParaRPr lang="nb-NO" sz="4000" dirty="0"/>
          </a:p>
        </p:txBody>
      </p:sp>
      <p:sp>
        <p:nvSpPr>
          <p:cNvPr id="16" name="Plassholder for innhold 3">
            <a:extLst>
              <a:ext uri="{FF2B5EF4-FFF2-40B4-BE49-F238E27FC236}">
                <a16:creationId xmlns:a16="http://schemas.microsoft.com/office/drawing/2014/main" id="{C6C91071-4622-D21E-9F45-26513035DA7C}"/>
              </a:ext>
            </a:extLst>
          </p:cNvPr>
          <p:cNvSpPr txBox="1">
            <a:spLocks/>
          </p:cNvSpPr>
          <p:nvPr/>
        </p:nvSpPr>
        <p:spPr>
          <a:xfrm>
            <a:off x="9432053" y="2658046"/>
            <a:ext cx="2364949" cy="171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2800" i="0" dirty="0">
                <a:effectLst>
                  <a:outerShdw blurRad="38100" dist="38100" dir="2700000" algn="tl">
                    <a:srgbClr val="000000">
                      <a:alpha val="43137"/>
                    </a:srgbClr>
                  </a:outerShdw>
                </a:effectLst>
              </a:rPr>
              <a:t>Vær voksen, vær forelder</a:t>
            </a:r>
          </a:p>
          <a:p>
            <a:pPr algn="ctr"/>
            <a:endParaRPr lang="nb-NO" sz="4000" dirty="0"/>
          </a:p>
        </p:txBody>
      </p:sp>
      <p:sp>
        <p:nvSpPr>
          <p:cNvPr id="17" name="Plassholder for innhold 3">
            <a:extLst>
              <a:ext uri="{FF2B5EF4-FFF2-40B4-BE49-F238E27FC236}">
                <a16:creationId xmlns:a16="http://schemas.microsoft.com/office/drawing/2014/main" id="{0AAA19F6-6645-EA0D-A4E1-A37D8B6C0A2D}"/>
              </a:ext>
            </a:extLst>
          </p:cNvPr>
          <p:cNvSpPr txBox="1">
            <a:spLocks/>
          </p:cNvSpPr>
          <p:nvPr/>
        </p:nvSpPr>
        <p:spPr>
          <a:xfrm>
            <a:off x="5720023" y="4454580"/>
            <a:ext cx="2364949" cy="171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2800" i="0" dirty="0">
                <a:effectLst>
                  <a:outerShdw blurRad="38100" dist="38100" dir="2700000" algn="tl">
                    <a:srgbClr val="000000">
                      <a:alpha val="43137"/>
                    </a:srgbClr>
                  </a:outerShdw>
                </a:effectLst>
              </a:rPr>
              <a:t>Forklar tro og verdier</a:t>
            </a:r>
          </a:p>
          <a:p>
            <a:pPr algn="ctr"/>
            <a:endParaRPr lang="nb-NO" sz="4000" dirty="0"/>
          </a:p>
        </p:txBody>
      </p:sp>
      <p:sp>
        <p:nvSpPr>
          <p:cNvPr id="18" name="Plassholder for innhold 3">
            <a:extLst>
              <a:ext uri="{FF2B5EF4-FFF2-40B4-BE49-F238E27FC236}">
                <a16:creationId xmlns:a16="http://schemas.microsoft.com/office/drawing/2014/main" id="{4256689C-0F41-FDFC-18D4-FC4A5ACADF5B}"/>
              </a:ext>
            </a:extLst>
          </p:cNvPr>
          <p:cNvSpPr txBox="1">
            <a:spLocks/>
          </p:cNvSpPr>
          <p:nvPr/>
        </p:nvSpPr>
        <p:spPr>
          <a:xfrm>
            <a:off x="9432052" y="4454579"/>
            <a:ext cx="2364949" cy="171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2800" i="0" dirty="0">
                <a:effectLst>
                  <a:outerShdw blurRad="38100" dist="38100" dir="2700000" algn="tl">
                    <a:srgbClr val="000000">
                      <a:alpha val="43137"/>
                    </a:srgbClr>
                  </a:outerShdw>
                </a:effectLst>
              </a:rPr>
              <a:t>Våg å sette mål</a:t>
            </a:r>
          </a:p>
          <a:p>
            <a:pPr algn="ctr"/>
            <a:endParaRPr lang="nb-NO" sz="4000" dirty="0"/>
          </a:p>
        </p:txBody>
      </p:sp>
    </p:spTree>
    <p:extLst>
      <p:ext uri="{BB962C8B-B14F-4D97-AF65-F5344CB8AC3E}">
        <p14:creationId xmlns:p14="http://schemas.microsoft.com/office/powerpoint/2010/main" val="797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Plassholder for innhold 3">
            <a:extLst>
              <a:ext uri="{FF2B5EF4-FFF2-40B4-BE49-F238E27FC236}">
                <a16:creationId xmlns:a16="http://schemas.microsoft.com/office/drawing/2014/main" id="{1B5A4141-266F-2971-C703-57DBCDBE4ADE}"/>
              </a:ext>
            </a:extLst>
          </p:cNvPr>
          <p:cNvSpPr txBox="1">
            <a:spLocks/>
          </p:cNvSpPr>
          <p:nvPr/>
        </p:nvSpPr>
        <p:spPr>
          <a:xfrm>
            <a:off x="6811347" y="861512"/>
            <a:ext cx="4254759" cy="1321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endParaRPr lang="nb-NO" sz="4000" i="0" dirty="0">
              <a:effectLst>
                <a:outerShdw blurRad="38100" dist="38100" dir="2700000" algn="tl">
                  <a:srgbClr val="000000">
                    <a:alpha val="43137"/>
                  </a:srgbClr>
                </a:outerShdw>
              </a:effectLst>
            </a:endParaRPr>
          </a:p>
          <a:p>
            <a:pPr algn="ctr"/>
            <a:endParaRPr lang="nb-NO" sz="4000" i="0" dirty="0">
              <a:effectLst>
                <a:outerShdw blurRad="38100" dist="38100" dir="2700000" algn="tl">
                  <a:srgbClr val="000000">
                    <a:alpha val="43137"/>
                  </a:srgbClr>
                </a:outerShdw>
              </a:effectLst>
            </a:endParaRPr>
          </a:p>
          <a:p>
            <a:pPr algn="ctr"/>
            <a:r>
              <a:rPr lang="nb-NO" sz="4000" i="0" dirty="0">
                <a:effectLst>
                  <a:outerShdw blurRad="38100" dist="38100" dir="2700000" algn="tl">
                    <a:srgbClr val="000000">
                      <a:alpha val="43137"/>
                    </a:srgbClr>
                  </a:outerShdw>
                </a:effectLst>
              </a:rPr>
              <a:t>imiterer roller</a:t>
            </a:r>
          </a:p>
          <a:p>
            <a:pPr algn="ctr"/>
            <a:endParaRPr lang="nb-NO" sz="4000" dirty="0"/>
          </a:p>
        </p:txBody>
      </p:sp>
      <p:sp>
        <p:nvSpPr>
          <p:cNvPr id="15" name="Plassholder for innhold 3">
            <a:extLst>
              <a:ext uri="{FF2B5EF4-FFF2-40B4-BE49-F238E27FC236}">
                <a16:creationId xmlns:a16="http://schemas.microsoft.com/office/drawing/2014/main" id="{246A948D-4C8C-028F-4A1D-A0211CD20C80}"/>
              </a:ext>
            </a:extLst>
          </p:cNvPr>
          <p:cNvSpPr txBox="1">
            <a:spLocks/>
          </p:cNvSpPr>
          <p:nvPr/>
        </p:nvSpPr>
        <p:spPr>
          <a:xfrm>
            <a:off x="6316824" y="2658047"/>
            <a:ext cx="5299788" cy="132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nb-NO" sz="4000" i="0" dirty="0">
                <a:effectLst>
                  <a:outerShdw blurRad="38100" dist="38100" dir="2700000" algn="tl">
                    <a:srgbClr val="000000">
                      <a:alpha val="43137"/>
                    </a:srgbClr>
                  </a:outerShdw>
                </a:effectLst>
              </a:rPr>
              <a:t>identifiserer seg med</a:t>
            </a:r>
          </a:p>
          <a:p>
            <a:pPr algn="ctr"/>
            <a:endParaRPr lang="nb-NO" sz="4000" dirty="0"/>
          </a:p>
        </p:txBody>
      </p:sp>
      <p:sp>
        <p:nvSpPr>
          <p:cNvPr id="17" name="Plassholder for innhold 3">
            <a:extLst>
              <a:ext uri="{FF2B5EF4-FFF2-40B4-BE49-F238E27FC236}">
                <a16:creationId xmlns:a16="http://schemas.microsoft.com/office/drawing/2014/main" id="{0AAA19F6-6645-EA0D-A4E1-A37D8B6C0A2D}"/>
              </a:ext>
            </a:extLst>
          </p:cNvPr>
          <p:cNvSpPr txBox="1">
            <a:spLocks/>
          </p:cNvSpPr>
          <p:nvPr/>
        </p:nvSpPr>
        <p:spPr>
          <a:xfrm>
            <a:off x="5720023" y="4454580"/>
            <a:ext cx="6288475" cy="2058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endParaRPr lang="nb-NO" sz="4400" i="0" dirty="0">
              <a:effectLst>
                <a:outerShdw blurRad="38100" dist="38100" dir="2700000" algn="tl">
                  <a:srgbClr val="000000">
                    <a:alpha val="43137"/>
                  </a:srgbClr>
                </a:outerShdw>
              </a:effectLst>
            </a:endParaRPr>
          </a:p>
          <a:p>
            <a:pPr algn="ctr"/>
            <a:r>
              <a:rPr lang="nb-NO" sz="4400" i="0" dirty="0">
                <a:effectLst>
                  <a:outerShdw blurRad="38100" dist="38100" dir="2700000" algn="tl">
                    <a:srgbClr val="000000">
                      <a:alpha val="43137"/>
                    </a:srgbClr>
                  </a:outerShdw>
                </a:effectLst>
              </a:rPr>
              <a:t>internaliserer/gjør til sitt eget</a:t>
            </a:r>
          </a:p>
          <a:p>
            <a:pPr algn="ctr"/>
            <a:endParaRPr lang="nb-NO" sz="4000" dirty="0"/>
          </a:p>
        </p:txBody>
      </p:sp>
    </p:spTree>
    <p:extLst>
      <p:ext uri="{BB962C8B-B14F-4D97-AF65-F5344CB8AC3E}">
        <p14:creationId xmlns:p14="http://schemas.microsoft.com/office/powerpoint/2010/main" val="1145688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kstSylinder 9">
            <a:extLst>
              <a:ext uri="{FF2B5EF4-FFF2-40B4-BE49-F238E27FC236}">
                <a16:creationId xmlns:a16="http://schemas.microsoft.com/office/drawing/2014/main" id="{55336173-E062-1593-8DEE-D65B11D1477A}"/>
              </a:ext>
            </a:extLst>
          </p:cNvPr>
          <p:cNvSpPr txBox="1"/>
          <p:nvPr/>
        </p:nvSpPr>
        <p:spPr>
          <a:xfrm>
            <a:off x="5710335" y="1007018"/>
            <a:ext cx="6316824" cy="2123658"/>
          </a:xfrm>
          <a:prstGeom prst="rect">
            <a:avLst/>
          </a:prstGeom>
          <a:noFill/>
        </p:spPr>
        <p:txBody>
          <a:bodyPr wrap="square">
            <a:spAutoFit/>
          </a:bodyPr>
          <a:lstStyle/>
          <a:p>
            <a:pPr algn="ctr"/>
            <a:r>
              <a:rPr lang="nb-NO" sz="4400" dirty="0">
                <a:effectLst>
                  <a:outerShdw blurRad="38100" dist="38100" dir="2700000" algn="tl">
                    <a:srgbClr val="000000">
                      <a:alpha val="43137"/>
                    </a:srgbClr>
                  </a:outerShdw>
                </a:effectLst>
              </a:rPr>
              <a:t>Det viktigste menigheten kan gi barna er foreldre som ber for og med dem..</a:t>
            </a:r>
          </a:p>
        </p:txBody>
      </p:sp>
      <p:sp>
        <p:nvSpPr>
          <p:cNvPr id="11" name="TekstSylinder 10">
            <a:extLst>
              <a:ext uri="{FF2B5EF4-FFF2-40B4-BE49-F238E27FC236}">
                <a16:creationId xmlns:a16="http://schemas.microsoft.com/office/drawing/2014/main" id="{57C6B50E-E52F-FA2F-E243-C2AF5F0C39D2}"/>
              </a:ext>
            </a:extLst>
          </p:cNvPr>
          <p:cNvSpPr txBox="1"/>
          <p:nvPr/>
        </p:nvSpPr>
        <p:spPr>
          <a:xfrm>
            <a:off x="5710334" y="3542659"/>
            <a:ext cx="6316823" cy="2123658"/>
          </a:xfrm>
          <a:prstGeom prst="rect">
            <a:avLst/>
          </a:prstGeom>
          <a:noFill/>
        </p:spPr>
        <p:txBody>
          <a:bodyPr wrap="square">
            <a:spAutoFit/>
          </a:bodyPr>
          <a:lstStyle/>
          <a:p>
            <a:pPr algn="ctr"/>
            <a:r>
              <a:rPr lang="nb-NO" sz="4400" dirty="0"/>
              <a:t>.. og hjelpe til slik at ekteskapene blir gode og varige..</a:t>
            </a:r>
          </a:p>
        </p:txBody>
      </p:sp>
    </p:spTree>
    <p:extLst>
      <p:ext uri="{BB962C8B-B14F-4D97-AF65-F5344CB8AC3E}">
        <p14:creationId xmlns:p14="http://schemas.microsoft.com/office/powerpoint/2010/main" val="38314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Trosformidlingen i hjemmet!</a:t>
            </a:r>
          </a:p>
        </p:txBody>
      </p:sp>
      <p:pic>
        <p:nvPicPr>
          <p:cNvPr id="9" name="Picture 2">
            <a:extLst>
              <a:ext uri="{FF2B5EF4-FFF2-40B4-BE49-F238E27FC236}">
                <a16:creationId xmlns:a16="http://schemas.microsoft.com/office/drawing/2014/main" id="{C574A953-1924-CB74-7D64-7633C14272C9}"/>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9974" r="9974"/>
          <a:stretch>
            <a:fillRect/>
          </a:stretch>
        </p:blipFill>
        <p:spPr bwMode="auto">
          <a:xfrm>
            <a:off x="2347912" y="861512"/>
            <a:ext cx="2736851" cy="2736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kstSylinder 9">
            <a:extLst>
              <a:ext uri="{FF2B5EF4-FFF2-40B4-BE49-F238E27FC236}">
                <a16:creationId xmlns:a16="http://schemas.microsoft.com/office/drawing/2014/main" id="{55336173-E062-1593-8DEE-D65B11D1477A}"/>
              </a:ext>
            </a:extLst>
          </p:cNvPr>
          <p:cNvSpPr txBox="1"/>
          <p:nvPr/>
        </p:nvSpPr>
        <p:spPr>
          <a:xfrm>
            <a:off x="5710335" y="1007018"/>
            <a:ext cx="6316824" cy="769441"/>
          </a:xfrm>
          <a:prstGeom prst="rect">
            <a:avLst/>
          </a:prstGeom>
          <a:noFill/>
        </p:spPr>
        <p:txBody>
          <a:bodyPr wrap="square">
            <a:spAutoFit/>
          </a:bodyPr>
          <a:lstStyle/>
          <a:p>
            <a:pPr algn="ctr"/>
            <a:r>
              <a:rPr lang="nb-NO" sz="4400" dirty="0">
                <a:effectLst>
                  <a:outerShdw blurRad="38100" dist="38100" dir="2700000" algn="tl">
                    <a:srgbClr val="000000">
                      <a:alpha val="43137"/>
                    </a:srgbClr>
                  </a:outerShdw>
                </a:effectLst>
              </a:rPr>
              <a:t>SAMTALE</a:t>
            </a:r>
          </a:p>
        </p:txBody>
      </p:sp>
      <p:sp>
        <p:nvSpPr>
          <p:cNvPr id="11" name="TekstSylinder 10">
            <a:extLst>
              <a:ext uri="{FF2B5EF4-FFF2-40B4-BE49-F238E27FC236}">
                <a16:creationId xmlns:a16="http://schemas.microsoft.com/office/drawing/2014/main" id="{57C6B50E-E52F-FA2F-E243-C2AF5F0C39D2}"/>
              </a:ext>
            </a:extLst>
          </p:cNvPr>
          <p:cNvSpPr txBox="1"/>
          <p:nvPr/>
        </p:nvSpPr>
        <p:spPr>
          <a:xfrm>
            <a:off x="5710335" y="2133737"/>
            <a:ext cx="6316823" cy="3477875"/>
          </a:xfrm>
          <a:prstGeom prst="rect">
            <a:avLst/>
          </a:prstGeom>
          <a:noFill/>
        </p:spPr>
        <p:txBody>
          <a:bodyPr wrap="square">
            <a:spAutoFit/>
          </a:bodyPr>
          <a:lstStyle/>
          <a:p>
            <a:pPr algn="ctr"/>
            <a:r>
              <a:rPr lang="nb-NO" sz="4400" dirty="0"/>
              <a:t>2: Hva utfordret deg personlig ?</a:t>
            </a:r>
          </a:p>
          <a:p>
            <a:pPr algn="ctr"/>
            <a:endParaRPr lang="nb-NO" sz="4400" dirty="0"/>
          </a:p>
          <a:p>
            <a:pPr algn="ctr"/>
            <a:r>
              <a:rPr lang="nb-NO" sz="4400"/>
              <a:t>3: </a:t>
            </a:r>
            <a:r>
              <a:rPr lang="nb-NO" sz="4400" dirty="0"/>
              <a:t>Hva utfordrer deg og ditt fellesskap?</a:t>
            </a:r>
          </a:p>
        </p:txBody>
      </p:sp>
    </p:spTree>
    <p:extLst>
      <p:ext uri="{BB962C8B-B14F-4D97-AF65-F5344CB8AC3E}">
        <p14:creationId xmlns:p14="http://schemas.microsoft.com/office/powerpoint/2010/main" val="11501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2" descr="About — Brierley Consultancy">
            <a:extLst>
              <a:ext uri="{FF2B5EF4-FFF2-40B4-BE49-F238E27FC236}">
                <a16:creationId xmlns:a16="http://schemas.microsoft.com/office/drawing/2014/main" id="{3CE85B53-21F1-A18D-A14E-017D2BD2D243}"/>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4713" b="14713"/>
          <a:stretch>
            <a:fillRect/>
          </a:stretch>
        </p:blipFill>
        <p:spPr bwMode="auto">
          <a:xfrm>
            <a:off x="2771775" y="1030288"/>
            <a:ext cx="2398713" cy="2398712"/>
          </a:xfrm>
          <a:prstGeom prst="ellipse">
            <a:avLst/>
          </a:prstGeom>
          <a:ln>
            <a:noFill/>
          </a:ln>
          <a:effectLst>
            <a:softEdge rad="112500"/>
          </a:effectLst>
        </p:spPr>
      </p:pic>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min personlige reise begynte..</a:t>
            </a:r>
          </a:p>
        </p:txBody>
      </p:sp>
      <p:sp>
        <p:nvSpPr>
          <p:cNvPr id="10" name="Plassholder for tekst 3">
            <a:extLst>
              <a:ext uri="{FF2B5EF4-FFF2-40B4-BE49-F238E27FC236}">
                <a16:creationId xmlns:a16="http://schemas.microsoft.com/office/drawing/2014/main" id="{44356B71-20E2-FFA4-BE11-06F99A483FD8}"/>
              </a:ext>
            </a:extLst>
          </p:cNvPr>
          <p:cNvSpPr>
            <a:spLocks noGrp="1"/>
          </p:cNvSpPr>
          <p:nvPr>
            <p:ph type="ctrTitle"/>
          </p:nvPr>
        </p:nvSpPr>
        <p:spPr>
          <a:xfrm>
            <a:off x="5748338" y="1030288"/>
            <a:ext cx="5670550" cy="4711978"/>
          </a:xfrm>
        </p:spPr>
        <p:txBody>
          <a:bodyPr rtlCol="0">
            <a:normAutofit fontScale="90000"/>
          </a:bodyPr>
          <a:lstStyle/>
          <a:p>
            <a:pPr algn="ctr"/>
            <a:r>
              <a:rPr lang="nb-NO" sz="3900" i="0" u="sng" dirty="0"/>
              <a:t>Aldersgruppen 0-15</a:t>
            </a:r>
            <a:br>
              <a:rPr lang="nb-NO" sz="3500" i="0" dirty="0"/>
            </a:br>
            <a:endParaRPr lang="nb-NO" sz="3500" i="0" dirty="0"/>
          </a:p>
          <a:p>
            <a:pPr algn="ctr"/>
            <a:r>
              <a:rPr lang="nb-NO" sz="4800" i="0" dirty="0"/>
              <a:t>1,400,000 i 1979</a:t>
            </a:r>
          </a:p>
          <a:p>
            <a:pPr algn="ctr"/>
            <a:r>
              <a:rPr lang="nb-NO" sz="4800" i="0" dirty="0"/>
              <a:t>1,200,000 i 1989</a:t>
            </a:r>
          </a:p>
          <a:p>
            <a:pPr algn="ctr"/>
            <a:r>
              <a:rPr lang="nb-NO" sz="4800" i="0" dirty="0"/>
              <a:t>  720,000 i 1998</a:t>
            </a:r>
          </a:p>
          <a:p>
            <a:pPr algn="ctr"/>
            <a:endParaRPr lang="nb-NO" sz="4800" i="0" dirty="0"/>
          </a:p>
          <a:p>
            <a:pPr algn="ctr"/>
            <a:r>
              <a:rPr lang="nb-NO" sz="3600" dirty="0"/>
              <a:t>The English Church </a:t>
            </a:r>
            <a:r>
              <a:rPr lang="nb-NO" sz="3600" dirty="0" err="1"/>
              <a:t>Attendance</a:t>
            </a:r>
            <a:r>
              <a:rPr lang="nb-NO" sz="3600" dirty="0"/>
              <a:t> Survey</a:t>
            </a:r>
            <a:br>
              <a:rPr lang="nb-NO" sz="4400" dirty="0"/>
            </a:br>
            <a:br>
              <a:rPr lang="nb-NO" sz="4400" dirty="0"/>
            </a:br>
            <a:r>
              <a:rPr lang="nb-NO" sz="4400" i="0" dirty="0"/>
              <a:t>Tendens; 225,000 i 2016</a:t>
            </a:r>
            <a:br>
              <a:rPr lang="nb-NO" sz="4400" dirty="0"/>
            </a:br>
            <a:endParaRPr lang="nb-NO" sz="3600" dirty="0"/>
          </a:p>
        </p:txBody>
      </p:sp>
      <p:sp>
        <p:nvSpPr>
          <p:cNvPr id="11" name="TekstSylinder 10">
            <a:extLst>
              <a:ext uri="{FF2B5EF4-FFF2-40B4-BE49-F238E27FC236}">
                <a16:creationId xmlns:a16="http://schemas.microsoft.com/office/drawing/2014/main" id="{2B16F5A7-8659-9C33-D13E-C4A7FDA553B1}"/>
              </a:ext>
            </a:extLst>
          </p:cNvPr>
          <p:cNvSpPr txBox="1"/>
          <p:nvPr/>
        </p:nvSpPr>
        <p:spPr>
          <a:xfrm>
            <a:off x="2804804" y="3419966"/>
            <a:ext cx="2332653" cy="461665"/>
          </a:xfrm>
          <a:prstGeom prst="rect">
            <a:avLst/>
          </a:prstGeom>
          <a:noFill/>
        </p:spPr>
        <p:txBody>
          <a:bodyPr wrap="square" rtlCol="0">
            <a:spAutoFit/>
          </a:bodyPr>
          <a:lstStyle/>
          <a:p>
            <a:pPr algn="ctr"/>
            <a:r>
              <a:rPr lang="nb-NO" sz="2400" dirty="0"/>
              <a:t>Peter </a:t>
            </a:r>
            <a:r>
              <a:rPr lang="nb-NO" sz="2400" dirty="0" err="1"/>
              <a:t>Brierly</a:t>
            </a:r>
            <a:endParaRPr lang="nb-NO" sz="2400" dirty="0"/>
          </a:p>
        </p:txBody>
      </p:sp>
    </p:spTree>
    <p:extLst>
      <p:ext uri="{BB962C8B-B14F-4D97-AF65-F5344CB8AC3E}">
        <p14:creationId xmlns:p14="http://schemas.microsoft.com/office/powerpoint/2010/main" val="39165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min personlige reise begynte..</a:t>
            </a:r>
          </a:p>
        </p:txBody>
      </p:sp>
      <p:sp>
        <p:nvSpPr>
          <p:cNvPr id="11" name="TekstSylinder 10">
            <a:extLst>
              <a:ext uri="{FF2B5EF4-FFF2-40B4-BE49-F238E27FC236}">
                <a16:creationId xmlns:a16="http://schemas.microsoft.com/office/drawing/2014/main" id="{2B16F5A7-8659-9C33-D13E-C4A7FDA553B1}"/>
              </a:ext>
            </a:extLst>
          </p:cNvPr>
          <p:cNvSpPr txBox="1"/>
          <p:nvPr/>
        </p:nvSpPr>
        <p:spPr>
          <a:xfrm>
            <a:off x="2804804" y="3448131"/>
            <a:ext cx="2332653" cy="461665"/>
          </a:xfrm>
          <a:prstGeom prst="rect">
            <a:avLst/>
          </a:prstGeom>
          <a:noFill/>
        </p:spPr>
        <p:txBody>
          <a:bodyPr wrap="square" rtlCol="0">
            <a:spAutoFit/>
          </a:bodyPr>
          <a:lstStyle/>
          <a:p>
            <a:pPr algn="ctr"/>
            <a:r>
              <a:rPr lang="nb-NO" sz="2400" dirty="0"/>
              <a:t>Mark Holmen</a:t>
            </a:r>
          </a:p>
        </p:txBody>
      </p:sp>
      <p:pic>
        <p:nvPicPr>
          <p:cNvPr id="8" name="Picture 2" descr="Amazon.com: Mark Holmen: Books, Biography, Blog, Audiobooks, Kindle">
            <a:extLst>
              <a:ext uri="{FF2B5EF4-FFF2-40B4-BE49-F238E27FC236}">
                <a16:creationId xmlns:a16="http://schemas.microsoft.com/office/drawing/2014/main" id="{E2BE089E-7140-892D-B717-38712F059438}"/>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16508" b="16508"/>
          <a:stretch/>
        </p:blipFill>
        <p:spPr bwMode="auto">
          <a:xfrm>
            <a:off x="2738744" y="1193919"/>
            <a:ext cx="2398713" cy="2398712"/>
          </a:xfrm>
          <a:prstGeom prst="ellipse">
            <a:avLst/>
          </a:prstGeom>
          <a:ln>
            <a:noFill/>
          </a:ln>
          <a:effectLst>
            <a:softEdge rad="112500"/>
          </a:effectLst>
        </p:spPr>
      </p:pic>
      <p:sp>
        <p:nvSpPr>
          <p:cNvPr id="12" name="Rectangle 3">
            <a:extLst>
              <a:ext uri="{FF2B5EF4-FFF2-40B4-BE49-F238E27FC236}">
                <a16:creationId xmlns:a16="http://schemas.microsoft.com/office/drawing/2014/main" id="{D868DE93-0189-14B7-6170-8571F41E087D}"/>
              </a:ext>
            </a:extLst>
          </p:cNvPr>
          <p:cNvSpPr txBox="1">
            <a:spLocks noGrp="1" noChangeArrowheads="1"/>
          </p:cNvSpPr>
          <p:nvPr>
            <p:ph type="ctrTitle"/>
          </p:nvPr>
        </p:nvSpPr>
        <p:spPr>
          <a:xfrm>
            <a:off x="5766998" y="923730"/>
            <a:ext cx="6306813" cy="3601617"/>
          </a:xfrm>
          <a:prstGeom prst="rect">
            <a:avLst/>
          </a:prstGeom>
        </p:spPr>
        <p:txBody>
          <a:bodyPr vert="horz" lIns="0" tIns="1188720" rIns="0" bIns="45720" rtlCol="0">
            <a:normAutofit fontScale="90000"/>
          </a:bodyPr>
          <a:lstStyle>
            <a:lvl1pPr marL="0" indent="0" algn="ctr" defTabSz="914400" rtl="0" eaLnBrk="1" latinLnBrk="0" hangingPunct="1">
              <a:lnSpc>
                <a:spcPct val="90000"/>
              </a:lnSpc>
              <a:spcBef>
                <a:spcPts val="1800"/>
              </a:spcBef>
              <a:buFont typeface="Wingdings" panose="05000000000000000000"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9pPr>
          </a:lstStyle>
          <a:p>
            <a:pPr>
              <a:buFontTx/>
              <a:buNone/>
            </a:pPr>
            <a:r>
              <a:rPr lang="en-US" altLang="nb-NO" sz="4000" i="0" dirty="0"/>
              <a:t>		</a:t>
            </a:r>
            <a:r>
              <a:rPr lang="en-US" altLang="nb-NO" sz="4000" i="0" u="sng" dirty="0"/>
              <a:t>Male </a:t>
            </a:r>
            <a:r>
              <a:rPr lang="en-US" altLang="nb-NO" sz="9600" i="0" dirty="0"/>
              <a:t>   </a:t>
            </a:r>
            <a:r>
              <a:rPr lang="en-US" altLang="nb-NO" sz="4000" i="0" u="sng" dirty="0"/>
              <a:t>F</a:t>
            </a:r>
            <a:r>
              <a:rPr lang="en-US" altLang="nb-NO" sz="4400" i="0" u="sng" dirty="0"/>
              <a:t>emale</a:t>
            </a:r>
            <a:endParaRPr lang="en-US" altLang="nb-NO" sz="3600" i="0" u="sng" dirty="0"/>
          </a:p>
          <a:p>
            <a:pPr algn="l">
              <a:lnSpc>
                <a:spcPct val="100000"/>
              </a:lnSpc>
            </a:pPr>
            <a:r>
              <a:rPr lang="en-US" altLang="nb-NO" sz="4400" i="0" dirty="0"/>
              <a:t>Mother 		81%  </a:t>
            </a:r>
            <a:r>
              <a:rPr lang="en-US" altLang="nb-NO" sz="9600" i="0" dirty="0"/>
              <a:t>	</a:t>
            </a:r>
            <a:r>
              <a:rPr lang="en-US" altLang="nb-NO" sz="4400" i="0" dirty="0"/>
              <a:t>74%</a:t>
            </a:r>
            <a:br>
              <a:rPr lang="en-US" altLang="nb-NO" sz="4400" i="0" dirty="0"/>
            </a:br>
            <a:r>
              <a:rPr lang="en-US" altLang="nb-NO" sz="4000" i="0" dirty="0"/>
              <a:t>Father		61% 		50% </a:t>
            </a:r>
          </a:p>
          <a:p>
            <a:pPr algn="l">
              <a:lnSpc>
                <a:spcPct val="100000"/>
              </a:lnSpc>
            </a:pPr>
            <a:r>
              <a:rPr lang="en-US" altLang="nb-NO" sz="4000" i="0" dirty="0"/>
              <a:t>Pastor		57% 		44% </a:t>
            </a:r>
          </a:p>
          <a:p>
            <a:pPr algn="l">
              <a:lnSpc>
                <a:spcPct val="100000"/>
              </a:lnSpc>
            </a:pPr>
            <a:r>
              <a:rPr lang="en-US" altLang="nb-NO" sz="4000" i="0" dirty="0"/>
              <a:t>Grandparent	30% 		29%</a:t>
            </a:r>
          </a:p>
          <a:p>
            <a:pPr algn="l">
              <a:lnSpc>
                <a:spcPct val="100000"/>
              </a:lnSpc>
            </a:pPr>
            <a:r>
              <a:rPr lang="en-US" altLang="nb-NO" sz="4000" i="0" dirty="0"/>
              <a:t>Sunday School 26% 	26%</a:t>
            </a:r>
            <a:br>
              <a:rPr lang="en-US" altLang="nb-NO" sz="4000" i="0" dirty="0"/>
            </a:br>
            <a:r>
              <a:rPr lang="en-US" altLang="nb-NO" sz="4000" i="0" dirty="0"/>
              <a:t>Youth Group	20%		28%</a:t>
            </a:r>
            <a:endParaRPr lang="en-US" altLang="nb-NO" sz="2700" b="1" dirty="0"/>
          </a:p>
        </p:txBody>
      </p:sp>
    </p:spTree>
    <p:extLst>
      <p:ext uri="{BB962C8B-B14F-4D97-AF65-F5344CB8AC3E}">
        <p14:creationId xmlns:p14="http://schemas.microsoft.com/office/powerpoint/2010/main" val="15244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det virkelig tok tak- og skapte håp</a:t>
            </a:r>
          </a:p>
        </p:txBody>
      </p:sp>
      <p:pic>
        <p:nvPicPr>
          <p:cNvPr id="9" name="Picture 6" descr="Embassy Suites Dallas-Frisco Hotel, Convention Center &amp; Spa, TX - Exterior">
            <a:extLst>
              <a:ext uri="{FF2B5EF4-FFF2-40B4-BE49-F238E27FC236}">
                <a16:creationId xmlns:a16="http://schemas.microsoft.com/office/drawing/2014/main" id="{1D44E93F-B871-0ED5-2920-0FC668D43BF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128" r="12128"/>
          <a:stretch>
            <a:fillRect/>
          </a:stretch>
        </p:blipFill>
        <p:spPr bwMode="auto">
          <a:xfrm>
            <a:off x="1708150" y="858838"/>
            <a:ext cx="3433763" cy="2906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Shape 295">
            <a:extLst>
              <a:ext uri="{FF2B5EF4-FFF2-40B4-BE49-F238E27FC236}">
                <a16:creationId xmlns:a16="http://schemas.microsoft.com/office/drawing/2014/main" id="{4CE09CEC-5FC1-3CC5-9940-09B615272CEB}"/>
              </a:ext>
            </a:extLst>
          </p:cNvPr>
          <p:cNvPicPr preferRelativeResize="0"/>
          <p:nvPr/>
        </p:nvPicPr>
        <p:blipFill rotWithShape="1">
          <a:blip r:embed="rId4">
            <a:alphaModFix/>
          </a:blip>
          <a:srcRect/>
          <a:stretch/>
        </p:blipFill>
        <p:spPr>
          <a:xfrm>
            <a:off x="6542020" y="961041"/>
            <a:ext cx="2508673" cy="2702306"/>
          </a:xfrm>
          <a:prstGeom prst="rect">
            <a:avLst/>
          </a:prstGeom>
          <a:noFill/>
          <a:ln>
            <a:noFill/>
          </a:ln>
        </p:spPr>
      </p:pic>
      <p:pic>
        <p:nvPicPr>
          <p:cNvPr id="6" name="Shape 294">
            <a:extLst>
              <a:ext uri="{FF2B5EF4-FFF2-40B4-BE49-F238E27FC236}">
                <a16:creationId xmlns:a16="http://schemas.microsoft.com/office/drawing/2014/main" id="{A26DACE3-A6FB-ABEF-269A-776165569E11}"/>
              </a:ext>
            </a:extLst>
          </p:cNvPr>
          <p:cNvPicPr preferRelativeResize="0"/>
          <p:nvPr/>
        </p:nvPicPr>
        <p:blipFill rotWithShape="1">
          <a:blip r:embed="rId5">
            <a:alphaModFix/>
          </a:blip>
          <a:srcRect/>
          <a:stretch/>
        </p:blipFill>
        <p:spPr>
          <a:xfrm>
            <a:off x="7877304" y="1679509"/>
            <a:ext cx="2346778" cy="3258095"/>
          </a:xfrm>
          <a:prstGeom prst="rect">
            <a:avLst/>
          </a:prstGeom>
          <a:noFill/>
          <a:ln>
            <a:noFill/>
          </a:ln>
        </p:spPr>
      </p:pic>
    </p:spTree>
    <p:extLst>
      <p:ext uri="{BB962C8B-B14F-4D97-AF65-F5344CB8AC3E}">
        <p14:creationId xmlns:p14="http://schemas.microsoft.com/office/powerpoint/2010/main" val="21899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det virkelig tok tak- og skapte håp</a:t>
            </a:r>
          </a:p>
        </p:txBody>
      </p:sp>
      <p:pic>
        <p:nvPicPr>
          <p:cNvPr id="9" name="Picture 6" descr="Embassy Suites Dallas-Frisco Hotel, Convention Center &amp; Spa, TX - Exterior">
            <a:extLst>
              <a:ext uri="{FF2B5EF4-FFF2-40B4-BE49-F238E27FC236}">
                <a16:creationId xmlns:a16="http://schemas.microsoft.com/office/drawing/2014/main" id="{1D44E93F-B871-0ED5-2920-0FC668D43BF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128" r="12128"/>
          <a:stretch>
            <a:fillRect/>
          </a:stretch>
        </p:blipFill>
        <p:spPr bwMode="auto">
          <a:xfrm>
            <a:off x="1708150" y="858838"/>
            <a:ext cx="3433763" cy="2906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D6 Conference | April 20-22, 2022 - Orlando, FL">
            <a:extLst>
              <a:ext uri="{FF2B5EF4-FFF2-40B4-BE49-F238E27FC236}">
                <a16:creationId xmlns:a16="http://schemas.microsoft.com/office/drawing/2014/main" id="{DCFE4C15-3943-AE7B-BC5C-05B470D3B866}"/>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3125" y="3219450"/>
            <a:ext cx="59245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det virkelig tok tak- og skapte håp</a:t>
            </a:r>
          </a:p>
        </p:txBody>
      </p:sp>
      <p:pic>
        <p:nvPicPr>
          <p:cNvPr id="9" name="Picture 6" descr="Embassy Suites Dallas-Frisco Hotel, Convention Center &amp; Spa, TX - Exterior">
            <a:extLst>
              <a:ext uri="{FF2B5EF4-FFF2-40B4-BE49-F238E27FC236}">
                <a16:creationId xmlns:a16="http://schemas.microsoft.com/office/drawing/2014/main" id="{1D44E93F-B871-0ED5-2920-0FC668D43BF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128" r="12128"/>
          <a:stretch>
            <a:fillRect/>
          </a:stretch>
        </p:blipFill>
        <p:spPr bwMode="auto">
          <a:xfrm>
            <a:off x="1708150" y="858838"/>
            <a:ext cx="3433763" cy="2906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FA3E7C2F-4D25-4D98-E4FF-5F8E01E7A904}"/>
              </a:ext>
            </a:extLst>
          </p:cNvPr>
          <p:cNvSpPr txBox="1"/>
          <p:nvPr/>
        </p:nvSpPr>
        <p:spPr>
          <a:xfrm>
            <a:off x="5663682" y="2199305"/>
            <a:ext cx="6158203" cy="2123658"/>
          </a:xfrm>
          <a:prstGeom prst="rect">
            <a:avLst/>
          </a:prstGeom>
          <a:noFill/>
        </p:spPr>
        <p:txBody>
          <a:bodyPr wrap="square">
            <a:spAutoFit/>
          </a:bodyPr>
          <a:lstStyle/>
          <a:p>
            <a:pPr algn="ctr" rtl="0"/>
            <a:r>
              <a:rPr lang="nb-NO" sz="4400" dirty="0"/>
              <a:t>2009: «Den som er nærmest Gud og ditt barn- er deg!»</a:t>
            </a:r>
            <a:endParaRPr lang="en-US" sz="4400" dirty="0"/>
          </a:p>
        </p:txBody>
      </p:sp>
    </p:spTree>
    <p:extLst>
      <p:ext uri="{BB962C8B-B14F-4D97-AF65-F5344CB8AC3E}">
        <p14:creationId xmlns:p14="http://schemas.microsoft.com/office/powerpoint/2010/main" val="339295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D3AFEA01-461E-0D15-7CC4-9AA41DFA8E8B}"/>
              </a:ext>
            </a:extLst>
          </p:cNvPr>
          <p:cNvSpPr>
            <a:spLocks noGrp="1"/>
          </p:cNvSpPr>
          <p:nvPr>
            <p:ph type="subTitle" idx="1"/>
          </p:nvPr>
        </p:nvSpPr>
        <p:spPr>
          <a:xfrm>
            <a:off x="667666" y="3765295"/>
            <a:ext cx="4633806" cy="1976971"/>
          </a:xfrm>
        </p:spPr>
        <p:txBody>
          <a:bodyPr rtlCol="0"/>
          <a:lstStyle/>
          <a:p>
            <a:pPr algn="ctr" rtl="0"/>
            <a:r>
              <a:rPr lang="nb-NO" sz="4400" i="0" dirty="0"/>
              <a:t>Der det virkelig tok tak- og skapte håp</a:t>
            </a:r>
          </a:p>
        </p:txBody>
      </p:sp>
      <p:pic>
        <p:nvPicPr>
          <p:cNvPr id="9" name="Picture 6" descr="Embassy Suites Dallas-Frisco Hotel, Convention Center &amp; Spa, TX - Exterior">
            <a:extLst>
              <a:ext uri="{FF2B5EF4-FFF2-40B4-BE49-F238E27FC236}">
                <a16:creationId xmlns:a16="http://schemas.microsoft.com/office/drawing/2014/main" id="{1D44E93F-B871-0ED5-2920-0FC668D43BF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128" r="12128"/>
          <a:stretch>
            <a:fillRect/>
          </a:stretch>
        </p:blipFill>
        <p:spPr bwMode="auto">
          <a:xfrm>
            <a:off x="1708150" y="858838"/>
            <a:ext cx="3433763" cy="2906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FA3E7C2F-4D25-4D98-E4FF-5F8E01E7A904}"/>
              </a:ext>
            </a:extLst>
          </p:cNvPr>
          <p:cNvSpPr txBox="1"/>
          <p:nvPr/>
        </p:nvSpPr>
        <p:spPr>
          <a:xfrm>
            <a:off x="5663682" y="2199305"/>
            <a:ext cx="6158203" cy="2800767"/>
          </a:xfrm>
          <a:prstGeom prst="rect">
            <a:avLst/>
          </a:prstGeom>
          <a:noFill/>
        </p:spPr>
        <p:txBody>
          <a:bodyPr wrap="square">
            <a:spAutoFit/>
          </a:bodyPr>
          <a:lstStyle/>
          <a:p>
            <a:pPr algn="ctr" rtl="0"/>
            <a:r>
              <a:rPr lang="nb-NO" sz="4400" dirty="0"/>
              <a:t>«Du har innflytelse på dine barn- ikke bare så lenge du lever- men så lenge de lever!»</a:t>
            </a:r>
            <a:endParaRPr lang="en-US" sz="4400" dirty="0"/>
          </a:p>
        </p:txBody>
      </p:sp>
    </p:spTree>
    <p:extLst>
      <p:ext uri="{BB962C8B-B14F-4D97-AF65-F5344CB8AC3E}">
        <p14:creationId xmlns:p14="http://schemas.microsoft.com/office/powerpoint/2010/main" val="2111195929"/>
      </p:ext>
    </p:extLst>
  </p:cSld>
  <p:clrMapOvr>
    <a:masterClrMapping/>
  </p:clrMapOvr>
</p:sld>
</file>

<file path=ppt/theme/theme1.xml><?xml version="1.0" encoding="utf-8"?>
<a:theme xmlns:a="http://schemas.openxmlformats.org/drawingml/2006/main" name="Overskrifter">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8989_TF45175639_Win32" id="{29B65A47-1FCB-4896-87DF-4BFAABD55058}" vid="{D09A3A7E-54AE-40CD-826E-B863BD63D4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Presentasjon av biografi</Template>
  <TotalTime>1589</TotalTime>
  <Words>1017</Words>
  <Application>Microsoft Office PowerPoint</Application>
  <PresentationFormat>Widescreen</PresentationFormat>
  <Paragraphs>149</Paragraphs>
  <Slides>34</Slides>
  <Notes>34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34</vt:i4>
      </vt:variant>
    </vt:vector>
  </HeadingPairs>
  <TitlesOfParts>
    <vt:vector size="42" baseType="lpstr">
      <vt:lpstr>Arial</vt:lpstr>
      <vt:lpstr>Calibri</vt:lpstr>
      <vt:lpstr>Candara</vt:lpstr>
      <vt:lpstr>Century Schoolbook</vt:lpstr>
      <vt:lpstr>Corbel</vt:lpstr>
      <vt:lpstr>Tw Cen MT</vt:lpstr>
      <vt:lpstr>Wingdings</vt:lpstr>
      <vt:lpstr>Overskrifter</vt:lpstr>
      <vt:lpstr>Hjemmets betydning for barnets trosopplæring</vt:lpstr>
      <vt:lpstr>De viktigste personene i mitt liv..</vt:lpstr>
      <vt:lpstr>Et tema som berører oss der det gleder eller smerter oss aller mest!  Trø varsomt!!</vt:lpstr>
      <vt:lpstr>Aldersgruppen 0-15  1,400,000 i 1979 1,200,000 i 1989   720,000 i 1998  The English Church Attendance Survey  Tendens; 225,000 i 2016 </vt:lpstr>
      <vt:lpstr>  Male    Female Mother   81%   74% Father  61%   50%  Pastor  57%   44%  Grandparent 30%   29% Sunday School 26%  26% Youth Group 20%  28%</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Hjemmets betydning for barnets trosopplæring</dc:title>
  <dc:creator>Runar Landro</dc:creator>
  <cp:lastModifiedBy>Runar Landro</cp:lastModifiedBy>
  <cp:revision>17</cp:revision>
  <dcterms:created xsi:type="dcterms:W3CDTF">2022-06-07T11:15:05Z</dcterms:created>
  <dcterms:modified xsi:type="dcterms:W3CDTF">2022-06-11T04:45:26Z</dcterms:modified>
</cp:coreProperties>
</file>